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 paper bibliography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685" y="319315"/>
            <a:ext cx="6662057" cy="62257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 have narrowed down possible topics for your Grad Paper. Today’s goal is to finding  USEFUL, VALID research for your topic. </a:t>
            </a:r>
          </a:p>
          <a:p>
            <a:r>
              <a:rPr lang="en-US" sz="3600" dirty="0" smtClean="0"/>
              <a:t>You have done a preliminary search to what is out there for a topic that was interesting to you. 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64" y="2442029"/>
            <a:ext cx="4103007" cy="410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2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43" y="112358"/>
            <a:ext cx="10886807" cy="551542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Places to go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4" y="766733"/>
            <a:ext cx="11756570" cy="5314754"/>
          </a:xfrm>
        </p:spPr>
        <p:txBody>
          <a:bodyPr/>
          <a:lstStyle/>
          <a:p>
            <a:r>
              <a:rPr lang="en-US" sz="2800" dirty="0" smtClean="0"/>
              <a:t>You started with </a:t>
            </a:r>
            <a:r>
              <a:rPr lang="en-US" sz="2800" dirty="0" err="1" smtClean="0"/>
              <a:t>ProQuest</a:t>
            </a:r>
            <a:r>
              <a:rPr lang="en-US" sz="2800" dirty="0" smtClean="0"/>
              <a:t>…keep going there!</a:t>
            </a:r>
          </a:p>
          <a:p>
            <a:r>
              <a:rPr lang="en-US" sz="2800" dirty="0" err="1" smtClean="0"/>
              <a:t>CMLibrary</a:t>
            </a:r>
            <a:r>
              <a:rPr lang="en-US" sz="2800" dirty="0" smtClean="0"/>
              <a:t>  site has OODLES OF OTHER DATABASES- these are useful too. </a:t>
            </a:r>
          </a:p>
          <a:p>
            <a:r>
              <a:rPr lang="en-US" sz="2800" dirty="0" smtClean="0"/>
              <a:t>Other places you can go: Google Scholar, major newspapers (</a:t>
            </a:r>
            <a:r>
              <a:rPr lang="en-US" sz="2800" i="1" dirty="0" smtClean="0"/>
              <a:t>The New York Times, Chicago Tribune, USA Today</a:t>
            </a:r>
            <a:r>
              <a:rPr lang="en-US" sz="2800" dirty="0" smtClean="0"/>
              <a:t>), NPR, some podcasts, the LIBRARY for BOOKS.</a:t>
            </a:r>
          </a:p>
          <a:p>
            <a:r>
              <a:rPr lang="en-US" sz="2800" dirty="0" smtClean="0"/>
              <a:t>Opposing Viewpoints Resource Center New York Public Library</a:t>
            </a:r>
          </a:p>
          <a:p>
            <a:r>
              <a:rPr lang="en-US" sz="2800" dirty="0" smtClean="0"/>
              <a:t>When looking online, keep in mind: </a:t>
            </a:r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687" y="4943152"/>
            <a:ext cx="2616656" cy="18097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218238" y="3749457"/>
            <a:ext cx="59737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.</a:t>
            </a:r>
            <a:r>
              <a:rPr lang="en-US" sz="2400" dirty="0" err="1"/>
              <a:t>edu</a:t>
            </a:r>
            <a:r>
              <a:rPr lang="en-US" sz="2400" dirty="0"/>
              <a:t> </a:t>
            </a:r>
            <a:r>
              <a:rPr lang="en-US" sz="2400" dirty="0" smtClean="0"/>
              <a:t>– university or college sites</a:t>
            </a:r>
          </a:p>
          <a:p>
            <a:r>
              <a:rPr lang="en-US" sz="2400" dirty="0" smtClean="0"/>
              <a:t>.k12- school site</a:t>
            </a:r>
            <a:endParaRPr lang="en-US" sz="2400" dirty="0"/>
          </a:p>
          <a:p>
            <a:r>
              <a:rPr lang="en-US" sz="2400" dirty="0"/>
              <a:t>.</a:t>
            </a:r>
            <a:r>
              <a:rPr lang="en-US" sz="2400" dirty="0" err="1"/>
              <a:t>gov</a:t>
            </a:r>
            <a:r>
              <a:rPr lang="en-US" sz="2400" dirty="0"/>
              <a:t> - government sites</a:t>
            </a:r>
          </a:p>
          <a:p>
            <a:r>
              <a:rPr lang="en-US" sz="2400" dirty="0"/>
              <a:t>.org - organization sites</a:t>
            </a:r>
          </a:p>
          <a:p>
            <a:r>
              <a:rPr lang="en-US" sz="2400" dirty="0"/>
              <a:t>.com - commercial sites</a:t>
            </a:r>
          </a:p>
          <a:p>
            <a:r>
              <a:rPr lang="en-US" sz="2400" dirty="0" err="1"/>
              <a:t>.net</a:t>
            </a:r>
            <a:r>
              <a:rPr lang="en-US" sz="2400" dirty="0"/>
              <a:t> - network </a:t>
            </a:r>
            <a:r>
              <a:rPr lang="en-US" sz="2400" dirty="0" smtClean="0"/>
              <a:t>infrastructures/commercial site</a:t>
            </a:r>
          </a:p>
          <a:p>
            <a:r>
              <a:rPr lang="en-US" sz="2400" dirty="0" smtClean="0"/>
              <a:t>.(two letters)- country; ex: .au= Australia</a:t>
            </a:r>
          </a:p>
          <a:p>
            <a:r>
              <a:rPr lang="en-US" sz="2400" dirty="0" smtClean="0"/>
              <a:t>.(state).us- state government site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450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4" y="0"/>
            <a:ext cx="10131425" cy="1456267"/>
          </a:xfrm>
        </p:spPr>
        <p:txBody>
          <a:bodyPr/>
          <a:lstStyle/>
          <a:p>
            <a:r>
              <a:rPr lang="en-US" dirty="0" smtClean="0"/>
              <a:t>What you are looking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You are looking for sources that you think could be useful once you start planning </a:t>
            </a:r>
            <a:r>
              <a:rPr lang="en-US" sz="2800" dirty="0"/>
              <a:t>and </a:t>
            </a:r>
            <a:r>
              <a:rPr lang="en-US" sz="2800" dirty="0" smtClean="0"/>
              <a:t>outlining your essay.</a:t>
            </a:r>
          </a:p>
          <a:p>
            <a:r>
              <a:rPr lang="en-US" sz="2800" dirty="0" smtClean="0"/>
              <a:t>You should be reading these sources as you go; THIS IS NOT A GOOGLE SEARCH AND MAKE A WORKS CITED OF RANDOM “RESEARCH”.</a:t>
            </a:r>
          </a:p>
          <a:p>
            <a:r>
              <a:rPr lang="en-US" sz="2800" dirty="0" smtClean="0"/>
              <a:t>Begin making a Bibliography of your information</a:t>
            </a:r>
          </a:p>
          <a:p>
            <a:pPr lvl="1"/>
            <a:r>
              <a:rPr lang="en-US" sz="2400" dirty="0" smtClean="0"/>
              <a:t>This is NOT A WORKS CITED! </a:t>
            </a:r>
          </a:p>
          <a:p>
            <a:pPr lvl="1"/>
            <a:r>
              <a:rPr lang="en-US" sz="2400" dirty="0" smtClean="0"/>
              <a:t>Have you written anything yet? No…so you have not cited anything.</a:t>
            </a:r>
          </a:p>
          <a:p>
            <a:pPr lvl="1"/>
            <a:r>
              <a:rPr lang="en-US" sz="2400" dirty="0" smtClean="0"/>
              <a:t>A bibliography is a list of works that you are going to consult to find information to then make a Works Cited.</a:t>
            </a:r>
          </a:p>
          <a:p>
            <a:pPr lvl="1"/>
            <a:r>
              <a:rPr lang="en-US" sz="2400" dirty="0" smtClean="0"/>
              <a:t>This is formatted just like your MLA Works Cited Pages.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4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en-US" dirty="0" smtClean="0"/>
              <a:t>Formatting your 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ProQuest</a:t>
            </a:r>
            <a:r>
              <a:rPr lang="en-US" sz="3600" dirty="0" smtClean="0"/>
              <a:t> gives you the citation. It is in a sidebar; make sure you pick MLA.</a:t>
            </a:r>
          </a:p>
          <a:p>
            <a:r>
              <a:rPr lang="en-US" sz="3600" dirty="0" smtClean="0"/>
              <a:t>Google Scholar also makes a MLA citation (and can insert it into your Google Doc page)</a:t>
            </a:r>
          </a:p>
          <a:p>
            <a:r>
              <a:rPr lang="en-US" sz="3600" dirty="0" err="1" smtClean="0"/>
              <a:t>EasyBib</a:t>
            </a:r>
            <a:r>
              <a:rPr lang="en-US" sz="3600" dirty="0" smtClean="0"/>
              <a:t> can make citations for you as well.</a:t>
            </a:r>
          </a:p>
          <a:p>
            <a:endParaRPr lang="en-US" sz="3600" dirty="0" smtClean="0"/>
          </a:p>
          <a:p>
            <a:r>
              <a:rPr lang="en-US" sz="3600" dirty="0" smtClean="0"/>
              <a:t>For now, KEEP THE URL. It will be helpful for making your citations later 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2125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46</TotalTime>
  <Words>349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Celestial</vt:lpstr>
      <vt:lpstr>Grad paper bibliography</vt:lpstr>
      <vt:lpstr>Today…</vt:lpstr>
      <vt:lpstr>Places to go </vt:lpstr>
      <vt:lpstr>What you are looking for</vt:lpstr>
      <vt:lpstr>Formatting your Bibliography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 paper bibliography</dc:title>
  <dc:creator>Rhodes, Rochelle</dc:creator>
  <cp:lastModifiedBy>Rhodes, Rochelle</cp:lastModifiedBy>
  <cp:revision>5</cp:revision>
  <dcterms:created xsi:type="dcterms:W3CDTF">2016-09-06T12:27:20Z</dcterms:created>
  <dcterms:modified xsi:type="dcterms:W3CDTF">2016-09-06T13:13:51Z</dcterms:modified>
</cp:coreProperties>
</file>