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0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3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0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6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9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1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0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8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2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478C-0EF2-C04C-944C-474595F85F8C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7AE99-3939-5147-84C7-B02AF7F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62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In-text Citations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9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Gives location (and credit) for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multiple works, identifies specific 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Used for direct quotes AND paraphrases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 ALWAYS comes AFTER the citation</a:t>
            </a:r>
          </a:p>
        </p:txBody>
      </p:sp>
    </p:spTree>
    <p:extLst>
      <p:ext uri="{BB962C8B-B14F-4D97-AF65-F5344CB8AC3E}">
        <p14:creationId xmlns:p14="http://schemas.microsoft.com/office/powerpoint/2010/main" val="43484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Example:</a:t>
            </a:r>
          </a:p>
          <a:p>
            <a:pPr marL="914400" lvl="1" indent="-514350"/>
            <a:r>
              <a:rPr lang="en-US" dirty="0" smtClean="0"/>
              <a:t>(Author’s Last Name Page #)</a:t>
            </a:r>
          </a:p>
          <a:p>
            <a:pPr marL="914400" lvl="1" indent="-514350"/>
            <a:r>
              <a:rPr lang="en-US" dirty="0" smtClean="0"/>
              <a:t>(Smith 23)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Essays with only one source/text do not need author’s name</a:t>
            </a:r>
          </a:p>
          <a:p>
            <a:pPr marL="914400" lvl="1" indent="-514350"/>
            <a:r>
              <a:rPr lang="en-US" dirty="0" smtClean="0"/>
              <a:t>Acceptable to use (23)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8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02"/>
            <a:ext cx="8229600" cy="797930"/>
          </a:xfrm>
        </p:spPr>
        <p:txBody>
          <a:bodyPr/>
          <a:lstStyle/>
          <a:p>
            <a:r>
              <a:rPr lang="en-US" dirty="0" smtClean="0"/>
              <a:t>In-text Citations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59" y="823731"/>
            <a:ext cx="8726755" cy="58433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an essay with only one source/text: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Alice demonstrates her maturity when she “scold[s] herself so severely as to bring tears into her eyes” (19).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an essay with more than one source/text: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Conversely, Alice reveals her childishness when she expects the woodland creatures in her company to be understanding of her wish for her cat Dinah; forgetting that such animals would be natural prey for Dinah (Carroll 39).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1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85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In-text Citations </vt:lpstr>
      <vt:lpstr>The Basics </vt:lpstr>
      <vt:lpstr>In-text Citation Format</vt:lpstr>
      <vt:lpstr>In-text Citations in 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 </dc:title>
  <dc:creator>Sherrell Rhodes</dc:creator>
  <cp:lastModifiedBy>Sherrell Rhodes</cp:lastModifiedBy>
  <cp:revision>4</cp:revision>
  <dcterms:created xsi:type="dcterms:W3CDTF">2013-10-09T23:56:31Z</dcterms:created>
  <dcterms:modified xsi:type="dcterms:W3CDTF">2013-10-10T00:27:27Z</dcterms:modified>
</cp:coreProperties>
</file>