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Quotes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ins and 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7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have quotes?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To prove your points are 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To demonstrate how you arrived at your idea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To connect the idea to your specific novel or topic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196" y="466119"/>
            <a:ext cx="1628775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763366" y="573088"/>
            <a:ext cx="16287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17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8143050" y="2675092"/>
            <a:ext cx="5808722" cy="1478570"/>
          </a:xfrm>
        </p:spPr>
        <p:txBody>
          <a:bodyPr/>
          <a:lstStyle/>
          <a:p>
            <a:r>
              <a:rPr lang="en-US" dirty="0" smtClean="0"/>
              <a:t>How to use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76" y="351692"/>
            <a:ext cx="9683261" cy="6178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All quotations need an introduction followed by analysis.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535" y="1206042"/>
            <a:ext cx="4800234" cy="30012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798" y="3183124"/>
            <a:ext cx="4585920" cy="305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58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99" y="4692030"/>
            <a:ext cx="4182450" cy="1478570"/>
          </a:xfrm>
        </p:spPr>
        <p:txBody>
          <a:bodyPr/>
          <a:lstStyle/>
          <a:p>
            <a:r>
              <a:rPr lang="en-US" dirty="0" smtClean="0"/>
              <a:t>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618518"/>
            <a:ext cx="6588369" cy="52823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You want your quotes to be integrated into your writing. They should NOT be: </a:t>
            </a:r>
          </a:p>
          <a:p>
            <a:pPr marL="0" indent="0">
              <a:buNone/>
            </a:pPr>
            <a:r>
              <a:rPr lang="en-US" sz="3200" dirty="0" smtClean="0"/>
              <a:t>	- </a:t>
            </a:r>
            <a:r>
              <a:rPr lang="en-US" sz="3200" dirty="0"/>
              <a:t>dropped in </a:t>
            </a:r>
          </a:p>
          <a:p>
            <a:pPr marL="0" indent="0">
              <a:buNone/>
            </a:pPr>
            <a:r>
              <a:rPr lang="en-US" sz="3200" dirty="0"/>
              <a:t>	- </a:t>
            </a:r>
            <a:r>
              <a:rPr lang="en-US" sz="3200" dirty="0" smtClean="0"/>
              <a:t>disconnected to paragraph</a:t>
            </a:r>
            <a:r>
              <a:rPr lang="en-US" sz="3200" dirty="0"/>
              <a:t>		- irrelevant to </a:t>
            </a:r>
            <a:r>
              <a:rPr lang="en-US" sz="3200" dirty="0" smtClean="0"/>
              <a:t>paragraph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406" y="1768350"/>
            <a:ext cx="4528658" cy="34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18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some variety…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“Says” is not the only signal word.</a:t>
            </a:r>
          </a:p>
          <a:p>
            <a:r>
              <a:rPr lang="en-US" dirty="0" smtClean="0"/>
              <a:t>“This quote…” is a very overused introduction.</a:t>
            </a:r>
          </a:p>
          <a:p>
            <a:r>
              <a:rPr lang="en-US" dirty="0" smtClean="0"/>
              <a:t>Most adroit quote integration appears to be a natural part of the original sentence you write.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573" y="4147772"/>
            <a:ext cx="43815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12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84764"/>
            <a:ext cx="9905998" cy="835144"/>
          </a:xfrm>
        </p:spPr>
        <p:txBody>
          <a:bodyPr/>
          <a:lstStyle/>
          <a:p>
            <a:r>
              <a:rPr lang="en-US" dirty="0" smtClean="0"/>
              <a:t>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546" y="879231"/>
            <a:ext cx="9905999" cy="55801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Come up with the missing piece (introduction or conclusion) for each quote.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Orual’s</a:t>
            </a:r>
            <a:r>
              <a:rPr lang="en-US" dirty="0" smtClean="0"/>
              <a:t> perception of “a love like that can grow to be nine-tenths hatred and still call itself love” </a:t>
            </a:r>
            <a:r>
              <a:rPr lang="en-US" dirty="0"/>
              <a:t>(Lewis </a:t>
            </a:r>
            <a:r>
              <a:rPr lang="en-US" dirty="0" smtClean="0"/>
              <a:t>266) demonstrates_____________________ ____________________________________________________________.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___________________________ “You mean- I’ll believe you mean- nothing but good” (Lewis 160) provides a brief moment in which Psyche allows for the possibility of </a:t>
            </a:r>
            <a:r>
              <a:rPr lang="en-US" dirty="0" err="1" smtClean="0"/>
              <a:t>Orual’s</a:t>
            </a:r>
            <a:r>
              <a:rPr lang="en-US" dirty="0" smtClean="0"/>
              <a:t> conscious choice to commit malicious actions. 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_____________________________ “She’ll </a:t>
            </a:r>
            <a:r>
              <a:rPr lang="en-US" smtClean="0"/>
              <a:t>be </a:t>
            </a:r>
            <a:r>
              <a:rPr lang="en-US" smtClean="0"/>
              <a:t>a stronger </a:t>
            </a:r>
            <a:r>
              <a:rPr lang="en-US" dirty="0" smtClean="0"/>
              <a:t>woman than ever I was. She’ll have that as well as her beauty” (Lewis 103) ___________________________.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48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78</TotalTime>
  <Words>215</Words>
  <Application>Microsoft Office PowerPoint</Application>
  <PresentationFormat>Custom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Circuit</vt:lpstr>
      <vt:lpstr>Integrating Quotes</vt:lpstr>
      <vt:lpstr>Why have quotes?</vt:lpstr>
      <vt:lpstr>How to use Quotations</vt:lpstr>
      <vt:lpstr>What not to do</vt:lpstr>
      <vt:lpstr>Use some variety…</vt:lpstr>
      <vt:lpstr>Your turn…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Quotes</dc:title>
  <dc:creator>Siciliano, Rochelle</dc:creator>
  <cp:lastModifiedBy>pete</cp:lastModifiedBy>
  <cp:revision>10</cp:revision>
  <dcterms:created xsi:type="dcterms:W3CDTF">2014-03-10T00:41:08Z</dcterms:created>
  <dcterms:modified xsi:type="dcterms:W3CDTF">2014-03-10T14:43:31Z</dcterms:modified>
</cp:coreProperties>
</file>