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48C78B-7972-4962-A223-F00404E51B1E}" type="datetimeFigureOut">
              <a:rPr lang="en-US" smtClean="0"/>
              <a:pPr/>
              <a:t>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F76A9E1-2F1A-4A25-8E2C-40427C4C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Introduction to Thesis Statements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What is a thesis statement?</a:t>
            </a:r>
          </a:p>
          <a:p>
            <a:pPr algn="l"/>
            <a:r>
              <a:rPr lang="en-US" dirty="0" smtClean="0"/>
              <a:t>How to develop a effective thesis statement.</a:t>
            </a:r>
            <a:endParaRPr lang="en-US" dirty="0"/>
          </a:p>
        </p:txBody>
      </p:sp>
      <p:pic>
        <p:nvPicPr>
          <p:cNvPr id="1026" name="Picture 2" descr="C:\Documents and Settings\shawnm.stallsworth\Local Settings\Temporary Internet Files\Content.IE5\YVX3NIG9\MC90041346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235108"/>
            <a:ext cx="2905408" cy="3081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thesis 1…do I understand the question and where do I want to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Twain's </a:t>
            </a:r>
            <a:r>
              <a:rPr lang="en-US" i="1" dirty="0" smtClean="0"/>
              <a:t>Huckleberry Finn </a:t>
            </a:r>
            <a:r>
              <a:rPr lang="en-US" dirty="0" smtClean="0"/>
              <a:t>is a great American novel.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 I have a focus?  Where?</a:t>
            </a:r>
          </a:p>
          <a:p>
            <a:pPr lvl="1"/>
            <a:r>
              <a:rPr lang="en-US" dirty="0" smtClean="0"/>
              <a:t>What do I still need to do?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thesis 2 after gathering evidence and securing a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i="1" dirty="0" smtClean="0"/>
              <a:t>Huckleberry Finn</a:t>
            </a:r>
            <a:r>
              <a:rPr lang="en-US" dirty="0" smtClean="0"/>
              <a:t>, Mark Twain develops a contrast between life on the river and life on the shore.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 is my focus?  </a:t>
            </a:r>
          </a:p>
          <a:p>
            <a:pPr lvl="1"/>
            <a:r>
              <a:rPr lang="en-US" dirty="0" smtClean="0"/>
              <a:t>What should I find more evidence for?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thesis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its contrasting river and shore scenes, Twain’s </a:t>
            </a:r>
            <a:r>
              <a:rPr lang="en-US" i="1" dirty="0" smtClean="0"/>
              <a:t>Huckleberry Finn </a:t>
            </a:r>
            <a:r>
              <a:rPr lang="en-US" dirty="0" smtClean="0"/>
              <a:t>suggest that to find the true expression of American democratic ideals, one must leave “civilized” society and go back to nature.</a:t>
            </a:r>
          </a:p>
          <a:p>
            <a:pPr lvl="1"/>
            <a:r>
              <a:rPr lang="en-US" dirty="0" smtClean="0"/>
              <a:t>WOW!!!  </a:t>
            </a:r>
          </a:p>
          <a:p>
            <a:pPr lvl="1"/>
            <a:r>
              <a:rPr lang="en-US" dirty="0" smtClean="0"/>
              <a:t>What’s good about this?</a:t>
            </a:r>
          </a:p>
          <a:p>
            <a:pPr lvl="1"/>
            <a:r>
              <a:rPr lang="en-US" dirty="0" smtClean="0"/>
              <a:t>How did I get to this point?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know my thesis 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answer the question?</a:t>
            </a:r>
          </a:p>
          <a:p>
            <a:r>
              <a:rPr lang="en-US" dirty="0" smtClean="0"/>
              <a:t>Have I take a position that others might challenge or oppose?</a:t>
            </a:r>
          </a:p>
          <a:p>
            <a:r>
              <a:rPr lang="en-US" dirty="0" smtClean="0"/>
              <a:t>Does my thesis pass the “So What” test?</a:t>
            </a:r>
          </a:p>
          <a:p>
            <a:r>
              <a:rPr lang="en-US" dirty="0" smtClean="0"/>
              <a:t>Does my essay support my thesis without wandering?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</a:t>
            </a:r>
            <a:r>
              <a:rPr lang="en-US" dirty="0" err="1" smtClean="0"/>
              <a:t>Ardrey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the best high school in the state of North Carolina?</a:t>
            </a:r>
          </a:p>
          <a:p>
            <a:endParaRPr lang="en-US" dirty="0" smtClean="0"/>
          </a:p>
          <a:p>
            <a:r>
              <a:rPr lang="en-US" dirty="0" smtClean="0"/>
              <a:t>YOU KNOW WHAT TO DO!!!! GO DO IT!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thesis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reader how you will interpret the significance of the subject matter under discussion.</a:t>
            </a:r>
          </a:p>
          <a:p>
            <a:r>
              <a:rPr lang="en-US" dirty="0" smtClean="0"/>
              <a:t>Is an interpretation of a subject, not the subject itself.</a:t>
            </a:r>
          </a:p>
          <a:p>
            <a:r>
              <a:rPr lang="en-US" dirty="0" smtClean="0"/>
              <a:t>Represents the argument, main idea, or controlling thoughts.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the reader a preview of the essay’s purpose and goal.</a:t>
            </a:r>
          </a:p>
          <a:p>
            <a:r>
              <a:rPr lang="en-US" dirty="0" smtClean="0"/>
              <a:t>Grabs the attention and interest of your reader.</a:t>
            </a:r>
          </a:p>
          <a:p>
            <a:r>
              <a:rPr lang="en-US" dirty="0" smtClean="0"/>
              <a:t>Provides a focus for your argument-a roadmap for your thoughts.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a 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Deciding on a thesis DOES NOT COME FIRST!!!</a:t>
            </a:r>
          </a:p>
          <a:p>
            <a:pPr lvl="1"/>
            <a:r>
              <a:rPr lang="en-US" dirty="0" smtClean="0"/>
              <a:t>Collect and organize evidence</a:t>
            </a:r>
          </a:p>
          <a:p>
            <a:pPr lvl="1"/>
            <a:r>
              <a:rPr lang="en-US" dirty="0" smtClean="0"/>
              <a:t>Look for relationship between facts.</a:t>
            </a:r>
          </a:p>
          <a:p>
            <a:pPr lvl="1"/>
            <a:r>
              <a:rPr lang="en-US" dirty="0" smtClean="0"/>
              <a:t>Formulate a WORKING thesis….</a:t>
            </a:r>
          </a:p>
          <a:p>
            <a:pPr lvl="2"/>
            <a:r>
              <a:rPr lang="en-US" dirty="0" smtClean="0"/>
              <a:t>Makes sense now but can be adjusted later.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1: Compare and contrast the reasons why the North and South fought the Civil War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 is this prompt asking you to do?</a:t>
            </a:r>
          </a:p>
          <a:p>
            <a:pPr lvl="1"/>
            <a:r>
              <a:rPr lang="en-US" dirty="0" smtClean="0"/>
              <a:t>What type of evidence could you collect?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Thesis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 and South fought the Civil War for many reasons, some of which were the same and some different.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What’s wrong with this?</a:t>
            </a:r>
          </a:p>
          <a:p>
            <a:pPr lvl="1"/>
            <a:r>
              <a:rPr lang="en-US" dirty="0" smtClean="0"/>
              <a:t>How could it be improved?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thesis 2: After collecting and analyzing more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both sides fought the Civil War over issues of slavery, the North fought for moral reasons while the Southerners fought to preserve its own institutions.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What’s better?</a:t>
            </a:r>
          </a:p>
          <a:p>
            <a:pPr lvl="1"/>
            <a:r>
              <a:rPr lang="en-US" dirty="0" smtClean="0"/>
              <a:t>What can still be improved?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working thesis: After gather and analyzing all evidence being used!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both Northerners and Southerners believe they fought against tyranny and oppression, </a:t>
            </a:r>
            <a:r>
              <a:rPr lang="en-US" dirty="0" smtClean="0"/>
              <a:t>Northerners </a:t>
            </a:r>
            <a:r>
              <a:rPr lang="en-US" dirty="0" smtClean="0"/>
              <a:t>focused on the oppression of slaves while Southerners defended their right to property and self government.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Why is this one the best?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 Write an analysis of some aspect of Mark Twain’s novel </a:t>
            </a:r>
            <a:r>
              <a:rPr lang="en-US" i="1" dirty="0" smtClean="0"/>
              <a:t>Huckleberry Finn.</a:t>
            </a:r>
          </a:p>
          <a:p>
            <a:endParaRPr lang="en-US" i="1" dirty="0" smtClean="0"/>
          </a:p>
          <a:p>
            <a:pPr lvl="1"/>
            <a:r>
              <a:rPr lang="en-US" i="1" dirty="0" smtClean="0"/>
              <a:t>HUH?!!!</a:t>
            </a:r>
          </a:p>
          <a:p>
            <a:pPr lvl="1"/>
            <a:r>
              <a:rPr lang="en-US" i="1" dirty="0" smtClean="0"/>
              <a:t>What do you need to do?  </a:t>
            </a:r>
          </a:p>
          <a:p>
            <a:pPr lvl="1"/>
            <a:r>
              <a:rPr lang="en-US" i="1" dirty="0" smtClean="0"/>
              <a:t>How can you do it?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569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Introduction to Thesis Statements</vt:lpstr>
      <vt:lpstr>What is a thesis statement?</vt:lpstr>
      <vt:lpstr>Continued…..</vt:lpstr>
      <vt:lpstr>How do you get a thesis? </vt:lpstr>
      <vt:lpstr>Example 1</vt:lpstr>
      <vt:lpstr>Working Thesis 1</vt:lpstr>
      <vt:lpstr>Working thesis 2: After collecting and analyzing more evidence</vt:lpstr>
      <vt:lpstr>Final working thesis: After gather and analyzing all evidence being used!</vt:lpstr>
      <vt:lpstr>Example 2</vt:lpstr>
      <vt:lpstr>Working thesis 1…do I understand the question and where do I want to focus?</vt:lpstr>
      <vt:lpstr>Working thesis 2 after gathering evidence and securing a focus</vt:lpstr>
      <vt:lpstr>Working thesis 3</vt:lpstr>
      <vt:lpstr>How do I know my thesis is good?</vt:lpstr>
      <vt:lpstr>Your turn!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Thesis Statements</dc:title>
  <dc:creator>pete</dc:creator>
  <cp:lastModifiedBy>Sherrell Rhodes</cp:lastModifiedBy>
  <cp:revision>9</cp:revision>
  <dcterms:created xsi:type="dcterms:W3CDTF">2012-09-05T13:36:23Z</dcterms:created>
  <dcterms:modified xsi:type="dcterms:W3CDTF">2013-01-19T22:44:20Z</dcterms:modified>
</cp:coreProperties>
</file>