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1" d="100"/>
          <a:sy n="151" d="100"/>
        </p:scale>
        <p:origin x="-3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0305B-63FC-4147-AF84-701380FE39C4}" type="datetimeFigureOut">
              <a:rPr lang="en-US" smtClean="0"/>
              <a:t>8/27/16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CF46-51A4-47C3-9586-DE83476764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Last Minute Checks</a:t>
            </a:r>
          </a:p>
        </p:txBody>
      </p:sp>
      <p:sp>
        <p:nvSpPr>
          <p:cNvPr id="2051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Correct MLA Format (Header, Citations)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No slang or informal language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NO PERSONAL PRONOUNS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No Contractions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Typed and Double Spaced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Titles of novels/plays are in </a:t>
            </a:r>
            <a:r>
              <a:rPr lang="en-US" i="1" dirty="0" smtClean="0"/>
              <a:t>italics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Titles of chapters are in “quotation marks”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dirty="0" smtClean="0"/>
              <a:t>Written in present tense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Last Minute Checks</vt:lpstr>
    </vt:vector>
  </TitlesOfParts>
  <Company>Charlotte Mecklenburg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Minute Checks</dc:title>
  <dc:creator>pete</dc:creator>
  <cp:lastModifiedBy>Sherrell Rhodes</cp:lastModifiedBy>
  <cp:revision>1</cp:revision>
  <dcterms:created xsi:type="dcterms:W3CDTF">2013-10-11T20:47:48Z</dcterms:created>
  <dcterms:modified xsi:type="dcterms:W3CDTF">2016-08-27T14:58:36Z</dcterms:modified>
</cp:coreProperties>
</file>