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sz="4400" dirty="0" smtClean="0"/>
              <a:t>What are the features of Transcendentalism?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4400" dirty="0" smtClean="0"/>
              <a:t>Who are the key writers of this movement?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4400" dirty="0" smtClean="0"/>
              <a:t>What are the texts? What is each one about?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8337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03200"/>
            <a:ext cx="9875520" cy="9144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Last Workday Reminders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117600"/>
            <a:ext cx="5593080" cy="5355771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Review your MLA Format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Font and size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Is your pagination correct?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Do you have the right spacing (margins, indentations, lines?)?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In-text citations: (Author’s Last Name) or (“Title”)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Period comes AFTER THE CITATION!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Works Cited Page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Alphabetical order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Removed URLs from the citation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Graphic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Do you have one?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Is it cited?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Has it been integrated into the paper in a way that supports your points?</a:t>
            </a:r>
          </a:p>
          <a:p>
            <a:pPr marL="274320" lvl="1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897880" y="1117599"/>
            <a:ext cx="5310894" cy="5355771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Body Paragraphs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Topic Sentence that relates back to the thesis and provides direction for paragraph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Quotes/Paraphrases are introduced.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There is a balance of direct evidence and paraphrase of it. 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Analysis shows why the information matters; it is NOT a summary of it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There is a conclusion sentence.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Counterargument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You hav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 one.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It is supported and proved with evidence.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Refutation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You have one.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You have disproved the other side. </a:t>
            </a:r>
          </a:p>
          <a:p>
            <a:pPr lvl="1"/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11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Closing Reminders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Make sure to print the receipt/page that says you successfully submitted to Turn It In.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Bring a manila file folder for your portfolio.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Find all the things for your portfolio (listed on the green sheet). 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4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265</TotalTime>
  <Words>228</Words>
  <Application>Microsoft Office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Corbel</vt:lpstr>
      <vt:lpstr>Basis</vt:lpstr>
      <vt:lpstr>Warm Up</vt:lpstr>
      <vt:lpstr>Last Workday Reminders</vt:lpstr>
      <vt:lpstr>Closing Reminders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Last Workday Reminders</dc:title>
  <dc:creator>Siciliano, Rochelle</dc:creator>
  <cp:lastModifiedBy>Siciliano, Rochelle</cp:lastModifiedBy>
  <cp:revision>9</cp:revision>
  <dcterms:created xsi:type="dcterms:W3CDTF">2016-03-09T18:51:28Z</dcterms:created>
  <dcterms:modified xsi:type="dcterms:W3CDTF">2016-03-10T15:04:22Z</dcterms:modified>
</cp:coreProperties>
</file>