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Oswald" panose="020B0604020202020204" charset="0"/>
      <p:regular r:id="rId7"/>
      <p:bold r:id="rId8"/>
    </p:embeddedFont>
    <p:embeddedFont>
      <p:font typeface="Source Code Pro" panose="020B0604020202020204" charset="0"/>
      <p:regular r:id="rId9"/>
      <p:bold r:id="rId10"/>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6" y="21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23659280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48053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79823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2209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422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txBox="1">
            <a:spLocks noGrp="1"/>
          </p:cNvSpPr>
          <p:nvPr>
            <p:ph type="ctrTitle"/>
          </p:nvPr>
        </p:nvSpPr>
        <p:spPr>
          <a:xfrm>
            <a:off x="411175" y="644300"/>
            <a:ext cx="8282399" cy="2109000"/>
          </a:xfrm>
          <a:prstGeom prst="rect">
            <a:avLst/>
          </a:prstGeom>
        </p:spPr>
        <p:txBody>
          <a:bodyPr lIns="91425" tIns="91425" rIns="91425" bIns="91425" anchor="b" anchorCtr="0"/>
          <a:lstStyle>
            <a:lvl1pPr algn="ctr">
              <a:spcBef>
                <a:spcPts val="0"/>
              </a:spcBef>
              <a:buClr>
                <a:schemeClr val="lt1"/>
              </a:buClr>
              <a:buSzPct val="100000"/>
              <a:defRPr sz="6000">
                <a:solidFill>
                  <a:schemeClr val="lt1"/>
                </a:solidFill>
              </a:defRPr>
            </a:lvl1pPr>
            <a:lvl2pPr algn="ctr">
              <a:spcBef>
                <a:spcPts val="0"/>
              </a:spcBef>
              <a:buClr>
                <a:schemeClr val="lt1"/>
              </a:buClr>
              <a:buSzPct val="100000"/>
              <a:defRPr sz="6000">
                <a:solidFill>
                  <a:schemeClr val="lt1"/>
                </a:solidFill>
              </a:defRPr>
            </a:lvl2pPr>
            <a:lvl3pPr algn="ctr">
              <a:spcBef>
                <a:spcPts val="0"/>
              </a:spcBef>
              <a:buClr>
                <a:schemeClr val="lt1"/>
              </a:buClr>
              <a:buSzPct val="100000"/>
              <a:defRPr sz="6000">
                <a:solidFill>
                  <a:schemeClr val="lt1"/>
                </a:solidFill>
              </a:defRPr>
            </a:lvl3pPr>
            <a:lvl4pPr algn="ctr">
              <a:spcBef>
                <a:spcPts val="0"/>
              </a:spcBef>
              <a:buClr>
                <a:schemeClr val="lt1"/>
              </a:buClr>
              <a:buSzPct val="100000"/>
              <a:defRPr sz="6000">
                <a:solidFill>
                  <a:schemeClr val="lt1"/>
                </a:solidFill>
              </a:defRPr>
            </a:lvl4pPr>
            <a:lvl5pPr algn="ctr">
              <a:spcBef>
                <a:spcPts val="0"/>
              </a:spcBef>
              <a:buClr>
                <a:schemeClr val="lt1"/>
              </a:buClr>
              <a:buSzPct val="100000"/>
              <a:defRPr sz="6000">
                <a:solidFill>
                  <a:schemeClr val="lt1"/>
                </a:solidFill>
              </a:defRPr>
            </a:lvl5pPr>
            <a:lvl6pPr algn="ctr">
              <a:spcBef>
                <a:spcPts val="0"/>
              </a:spcBef>
              <a:buClr>
                <a:schemeClr val="lt1"/>
              </a:buClr>
              <a:buSzPct val="100000"/>
              <a:defRPr sz="6000">
                <a:solidFill>
                  <a:schemeClr val="lt1"/>
                </a:solidFill>
              </a:defRPr>
            </a:lvl6pPr>
            <a:lvl7pPr algn="ctr">
              <a:spcBef>
                <a:spcPts val="0"/>
              </a:spcBef>
              <a:buClr>
                <a:schemeClr val="lt1"/>
              </a:buClr>
              <a:buSzPct val="100000"/>
              <a:defRPr sz="6000">
                <a:solidFill>
                  <a:schemeClr val="lt1"/>
                </a:solidFill>
              </a:defRPr>
            </a:lvl7pPr>
            <a:lvl8pPr algn="ctr">
              <a:spcBef>
                <a:spcPts val="0"/>
              </a:spcBef>
              <a:buClr>
                <a:schemeClr val="lt1"/>
              </a:buClr>
              <a:buSzPct val="100000"/>
              <a:defRPr sz="6000">
                <a:solidFill>
                  <a:schemeClr val="lt1"/>
                </a:solidFill>
              </a:defRPr>
            </a:lvl8pPr>
            <a:lvl9pPr algn="ctr">
              <a:spcBef>
                <a:spcPts val="0"/>
              </a:spcBef>
              <a:buClr>
                <a:schemeClr val="lt1"/>
              </a:buClr>
              <a:buSzPct val="100000"/>
              <a:defRPr sz="6000">
                <a:solidFill>
                  <a:schemeClr val="lt1"/>
                </a:solidFill>
              </a:defRPr>
            </a:lvl9pPr>
          </a:lstStyle>
          <a:p>
            <a:endParaRPr/>
          </a:p>
        </p:txBody>
      </p:sp>
      <p:sp>
        <p:nvSpPr>
          <p:cNvPr id="12" name="Shape 12"/>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algn="ctr">
              <a:lnSpc>
                <a:spcPct val="100000"/>
              </a:lnSpc>
              <a:spcBef>
                <a:spcPts val="0"/>
              </a:spcBef>
              <a:spcAft>
                <a:spcPts val="0"/>
              </a:spcAft>
              <a:buSzPct val="100000"/>
              <a:buFont typeface="Oswald"/>
              <a:buNone/>
              <a:defRPr sz="3600">
                <a:latin typeface="Oswald"/>
                <a:ea typeface="Oswald"/>
                <a:cs typeface="Oswald"/>
                <a:sym typeface="Oswald"/>
              </a:defRPr>
            </a:lvl1pPr>
            <a:lvl2pPr algn="ctr">
              <a:lnSpc>
                <a:spcPct val="100000"/>
              </a:lnSpc>
              <a:spcBef>
                <a:spcPts val="0"/>
              </a:spcBef>
              <a:spcAft>
                <a:spcPts val="0"/>
              </a:spcAft>
              <a:buSzPct val="100000"/>
              <a:buFont typeface="Oswald"/>
              <a:buNone/>
              <a:defRPr sz="3600">
                <a:latin typeface="Oswald"/>
                <a:ea typeface="Oswald"/>
                <a:cs typeface="Oswald"/>
                <a:sym typeface="Oswald"/>
              </a:defRPr>
            </a:lvl2pPr>
            <a:lvl3pPr algn="ctr">
              <a:lnSpc>
                <a:spcPct val="100000"/>
              </a:lnSpc>
              <a:spcBef>
                <a:spcPts val="0"/>
              </a:spcBef>
              <a:spcAft>
                <a:spcPts val="0"/>
              </a:spcAft>
              <a:buSzPct val="100000"/>
              <a:buFont typeface="Oswald"/>
              <a:buNone/>
              <a:defRPr sz="3600">
                <a:latin typeface="Oswald"/>
                <a:ea typeface="Oswald"/>
                <a:cs typeface="Oswald"/>
                <a:sym typeface="Oswald"/>
              </a:defRPr>
            </a:lvl3pPr>
            <a:lvl4pPr algn="ctr">
              <a:lnSpc>
                <a:spcPct val="100000"/>
              </a:lnSpc>
              <a:spcBef>
                <a:spcPts val="0"/>
              </a:spcBef>
              <a:spcAft>
                <a:spcPts val="0"/>
              </a:spcAft>
              <a:buSzPct val="100000"/>
              <a:buFont typeface="Oswald"/>
              <a:buNone/>
              <a:defRPr sz="3600">
                <a:latin typeface="Oswald"/>
                <a:ea typeface="Oswald"/>
                <a:cs typeface="Oswald"/>
                <a:sym typeface="Oswald"/>
              </a:defRPr>
            </a:lvl4pPr>
            <a:lvl5pPr algn="ctr">
              <a:lnSpc>
                <a:spcPct val="100000"/>
              </a:lnSpc>
              <a:spcBef>
                <a:spcPts val="0"/>
              </a:spcBef>
              <a:spcAft>
                <a:spcPts val="0"/>
              </a:spcAft>
              <a:buSzPct val="100000"/>
              <a:buFont typeface="Oswald"/>
              <a:buNone/>
              <a:defRPr sz="3600">
                <a:latin typeface="Oswald"/>
                <a:ea typeface="Oswald"/>
                <a:cs typeface="Oswald"/>
                <a:sym typeface="Oswald"/>
              </a:defRPr>
            </a:lvl5pPr>
            <a:lvl6pPr algn="ctr">
              <a:lnSpc>
                <a:spcPct val="100000"/>
              </a:lnSpc>
              <a:spcBef>
                <a:spcPts val="0"/>
              </a:spcBef>
              <a:spcAft>
                <a:spcPts val="0"/>
              </a:spcAft>
              <a:buSzPct val="100000"/>
              <a:buFont typeface="Oswald"/>
              <a:buNone/>
              <a:defRPr sz="3600">
                <a:latin typeface="Oswald"/>
                <a:ea typeface="Oswald"/>
                <a:cs typeface="Oswald"/>
                <a:sym typeface="Oswald"/>
              </a:defRPr>
            </a:lvl6pPr>
            <a:lvl7pPr algn="ctr">
              <a:lnSpc>
                <a:spcPct val="100000"/>
              </a:lnSpc>
              <a:spcBef>
                <a:spcPts val="0"/>
              </a:spcBef>
              <a:spcAft>
                <a:spcPts val="0"/>
              </a:spcAft>
              <a:buSzPct val="100000"/>
              <a:buFont typeface="Oswald"/>
              <a:buNone/>
              <a:defRPr sz="3600">
                <a:latin typeface="Oswald"/>
                <a:ea typeface="Oswald"/>
                <a:cs typeface="Oswald"/>
                <a:sym typeface="Oswald"/>
              </a:defRPr>
            </a:lvl7pPr>
            <a:lvl8pPr algn="ctr">
              <a:lnSpc>
                <a:spcPct val="100000"/>
              </a:lnSpc>
              <a:spcBef>
                <a:spcPts val="0"/>
              </a:spcBef>
              <a:spcAft>
                <a:spcPts val="0"/>
              </a:spcAft>
              <a:buSzPct val="100000"/>
              <a:buFont typeface="Oswald"/>
              <a:buNone/>
              <a:defRPr sz="3600">
                <a:latin typeface="Oswald"/>
                <a:ea typeface="Oswald"/>
                <a:cs typeface="Oswald"/>
                <a:sym typeface="Oswald"/>
              </a:defRPr>
            </a:lvl8pPr>
            <a:lvl9pPr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0"/>
        <p:cNvGrpSpPr/>
        <p:nvPr/>
      </p:nvGrpSpPr>
      <p:grpSpPr>
        <a:xfrm>
          <a:off x="0" y="0"/>
          <a:ext cx="0" cy="0"/>
          <a:chOff x="0" y="0"/>
          <a:chExt cx="0" cy="0"/>
        </a:xfrm>
      </p:grpSpPr>
      <p:cxnSp>
        <p:nvCxnSpPr>
          <p:cNvPr id="51" name="Shape 51"/>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2" name="Shape 52"/>
          <p:cNvSpPr txBox="1">
            <a:spLocks noGrp="1"/>
          </p:cNvSpPr>
          <p:nvPr>
            <p:ph type="title"/>
          </p:nvPr>
        </p:nvSpPr>
        <p:spPr>
          <a:xfrm>
            <a:off x="311700" y="1106125"/>
            <a:ext cx="8520599" cy="1963500"/>
          </a:xfrm>
          <a:prstGeom prst="rect">
            <a:avLst/>
          </a:prstGeom>
        </p:spPr>
        <p:txBody>
          <a:bodyPr lIns="91425" tIns="91425" rIns="91425" bIns="91425" anchor="b" anchorCtr="0"/>
          <a:lstStyle>
            <a:lvl1pPr>
              <a:spcBef>
                <a:spcPts val="0"/>
              </a:spcBef>
              <a:buSzPct val="100000"/>
              <a:defRPr sz="12000"/>
            </a:lvl1pPr>
            <a:lvl2pPr>
              <a:spcBef>
                <a:spcPts val="0"/>
              </a:spcBef>
              <a:buSzPct val="100000"/>
              <a:defRPr sz="12000"/>
            </a:lvl2pPr>
            <a:lvl3pPr>
              <a:spcBef>
                <a:spcPts val="0"/>
              </a:spcBef>
              <a:buSzPct val="100000"/>
              <a:defRPr sz="12000"/>
            </a:lvl3pPr>
            <a:lvl4pPr>
              <a:spcBef>
                <a:spcPts val="0"/>
              </a:spcBef>
              <a:buSzPct val="100000"/>
              <a:defRPr sz="12000"/>
            </a:lvl4pPr>
            <a:lvl5pPr>
              <a:spcBef>
                <a:spcPts val="0"/>
              </a:spcBef>
              <a:buSzPct val="100000"/>
              <a:defRPr sz="12000"/>
            </a:lvl5pPr>
            <a:lvl6pPr>
              <a:spcBef>
                <a:spcPts val="0"/>
              </a:spcBef>
              <a:buSzPct val="100000"/>
              <a:defRPr sz="12000"/>
            </a:lvl6pPr>
            <a:lvl7pPr>
              <a:spcBef>
                <a:spcPts val="0"/>
              </a:spcBef>
              <a:buSzPct val="100000"/>
              <a:defRPr sz="12000"/>
            </a:lvl7pPr>
            <a:lvl8pPr>
              <a:spcBef>
                <a:spcPts val="0"/>
              </a:spcBef>
              <a:buSzPct val="100000"/>
              <a:defRPr sz="12000"/>
            </a:lvl8pPr>
            <a:lvl9pPr>
              <a:spcBef>
                <a:spcPts val="0"/>
              </a:spcBef>
              <a:buSzPct val="100000"/>
              <a:defRPr sz="12000"/>
            </a:lvl9pPr>
          </a:lstStyle>
          <a:p>
            <a:endParaRPr/>
          </a:p>
        </p:txBody>
      </p:sp>
      <p:sp>
        <p:nvSpPr>
          <p:cNvPr id="53" name="Shape 53"/>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6" name="Shape 16"/>
          <p:cNvSpPr txBox="1">
            <a:spLocks noGrp="1"/>
          </p:cNvSpPr>
          <p:nvPr>
            <p:ph type="title"/>
          </p:nvPr>
        </p:nvSpPr>
        <p:spPr>
          <a:xfrm>
            <a:off x="430800" y="1889700"/>
            <a:ext cx="8282399" cy="1516500"/>
          </a:xfrm>
          <a:prstGeom prst="rect">
            <a:avLst/>
          </a:prstGeom>
        </p:spPr>
        <p:txBody>
          <a:bodyPr lIns="91425" tIns="91425" rIns="91425" bIns="91425" anchor="ctr" anchorCtr="0"/>
          <a:lstStyle>
            <a:lvl1pPr algn="ctr">
              <a:spcBef>
                <a:spcPts val="0"/>
              </a:spcBef>
              <a:buClr>
                <a:schemeClr val="lt1"/>
              </a:buClr>
              <a:buSzPct val="100000"/>
              <a:defRPr sz="3600">
                <a:solidFill>
                  <a:schemeClr val="lt1"/>
                </a:solidFill>
              </a:defRPr>
            </a:lvl1pPr>
            <a:lvl2pPr algn="ctr">
              <a:spcBef>
                <a:spcPts val="0"/>
              </a:spcBef>
              <a:buClr>
                <a:schemeClr val="lt1"/>
              </a:buClr>
              <a:buSzPct val="100000"/>
              <a:defRPr sz="3600">
                <a:solidFill>
                  <a:schemeClr val="lt1"/>
                </a:solidFill>
              </a:defRPr>
            </a:lvl2pPr>
            <a:lvl3pPr algn="ctr">
              <a:spcBef>
                <a:spcPts val="0"/>
              </a:spcBef>
              <a:buClr>
                <a:schemeClr val="lt1"/>
              </a:buClr>
              <a:buSzPct val="100000"/>
              <a:defRPr sz="3600">
                <a:solidFill>
                  <a:schemeClr val="lt1"/>
                </a:solidFill>
              </a:defRPr>
            </a:lvl3pPr>
            <a:lvl4pPr algn="ctr">
              <a:spcBef>
                <a:spcPts val="0"/>
              </a:spcBef>
              <a:buClr>
                <a:schemeClr val="lt1"/>
              </a:buClr>
              <a:buSzPct val="100000"/>
              <a:defRPr sz="3600">
                <a:solidFill>
                  <a:schemeClr val="lt1"/>
                </a:solidFill>
              </a:defRPr>
            </a:lvl4pPr>
            <a:lvl5pPr algn="ctr">
              <a:spcBef>
                <a:spcPts val="0"/>
              </a:spcBef>
              <a:buClr>
                <a:schemeClr val="lt1"/>
              </a:buClr>
              <a:buSzPct val="100000"/>
              <a:defRPr sz="3600">
                <a:solidFill>
                  <a:schemeClr val="lt1"/>
                </a:solidFill>
              </a:defRPr>
            </a:lvl5pPr>
            <a:lvl6pPr algn="ctr">
              <a:spcBef>
                <a:spcPts val="0"/>
              </a:spcBef>
              <a:buClr>
                <a:schemeClr val="lt1"/>
              </a:buClr>
              <a:buSzPct val="100000"/>
              <a:defRPr sz="3600">
                <a:solidFill>
                  <a:schemeClr val="lt1"/>
                </a:solidFill>
              </a:defRPr>
            </a:lvl6pPr>
            <a:lvl7pPr algn="ctr">
              <a:spcBef>
                <a:spcPts val="0"/>
              </a:spcBef>
              <a:buClr>
                <a:schemeClr val="lt1"/>
              </a:buClr>
              <a:buSzPct val="100000"/>
              <a:defRPr sz="3600">
                <a:solidFill>
                  <a:schemeClr val="lt1"/>
                </a:solidFill>
              </a:defRPr>
            </a:lvl7pPr>
            <a:lvl8pPr algn="ctr">
              <a:spcBef>
                <a:spcPts val="0"/>
              </a:spcBef>
              <a:buClr>
                <a:schemeClr val="lt1"/>
              </a:buClr>
              <a:buSzPct val="100000"/>
              <a:defRPr sz="3600">
                <a:solidFill>
                  <a:schemeClr val="lt1"/>
                </a:solidFill>
              </a:defRPr>
            </a:lvl8pPr>
            <a:lvl9pPr algn="ctr">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cxnSp>
        <p:nvCxnSpPr>
          <p:cNvPr id="19" name="Shape 19"/>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0" name="Shape 20"/>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cxnSp>
        <p:nvCxnSpPr>
          <p:cNvPr id="24" name="Shape 24"/>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5" name="Shape 25"/>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cxnSp>
        <p:nvCxnSpPr>
          <p:cNvPr id="33" name="Shape 33"/>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4" name="Shape 34"/>
          <p:cNvSpPr txBox="1">
            <a:spLocks noGrp="1"/>
          </p:cNvSpPr>
          <p:nvPr>
            <p:ph type="title"/>
          </p:nvPr>
        </p:nvSpPr>
        <p:spPr>
          <a:xfrm>
            <a:off x="311700" y="6318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5" name="Shape 35"/>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528900"/>
            <a:ext cx="5678099" cy="4085699"/>
          </a:xfrm>
          <a:prstGeom prst="rect">
            <a:avLst/>
          </a:prstGeom>
        </p:spPr>
        <p:txBody>
          <a:bodyPr lIns="91425" tIns="91425" rIns="91425" bIns="91425" anchor="ctr" anchorCtr="0"/>
          <a:lstStyle>
            <a:lvl1pPr>
              <a:spcBef>
                <a:spcPts val="0"/>
              </a:spcBef>
              <a:buClr>
                <a:schemeClr val="lt1"/>
              </a:buClr>
              <a:buSzPct val="100000"/>
              <a:defRPr sz="5400">
                <a:solidFill>
                  <a:schemeClr val="lt1"/>
                </a:solidFill>
              </a:defRPr>
            </a:lvl1pPr>
            <a:lvl2pPr>
              <a:spcBef>
                <a:spcPts val="0"/>
              </a:spcBef>
              <a:buClr>
                <a:schemeClr val="lt1"/>
              </a:buClr>
              <a:buSzPct val="100000"/>
              <a:defRPr sz="5400">
                <a:solidFill>
                  <a:schemeClr val="lt1"/>
                </a:solidFill>
              </a:defRPr>
            </a:lvl2pPr>
            <a:lvl3pPr>
              <a:spcBef>
                <a:spcPts val="0"/>
              </a:spcBef>
              <a:buClr>
                <a:schemeClr val="lt1"/>
              </a:buClr>
              <a:buSzPct val="100000"/>
              <a:defRPr sz="5400">
                <a:solidFill>
                  <a:schemeClr val="lt1"/>
                </a:solidFill>
              </a:defRPr>
            </a:lvl3pPr>
            <a:lvl4pPr>
              <a:spcBef>
                <a:spcPts val="0"/>
              </a:spcBef>
              <a:buClr>
                <a:schemeClr val="lt1"/>
              </a:buClr>
              <a:buSzPct val="100000"/>
              <a:defRPr sz="5400">
                <a:solidFill>
                  <a:schemeClr val="lt1"/>
                </a:solidFill>
              </a:defRPr>
            </a:lvl4pPr>
            <a:lvl5pPr>
              <a:spcBef>
                <a:spcPts val="0"/>
              </a:spcBef>
              <a:buClr>
                <a:schemeClr val="lt1"/>
              </a:buClr>
              <a:buSzPct val="100000"/>
              <a:defRPr sz="5400">
                <a:solidFill>
                  <a:schemeClr val="lt1"/>
                </a:solidFill>
              </a:defRPr>
            </a:lvl5pPr>
            <a:lvl6pPr>
              <a:spcBef>
                <a:spcPts val="0"/>
              </a:spcBef>
              <a:buClr>
                <a:schemeClr val="lt1"/>
              </a:buClr>
              <a:buSzPct val="100000"/>
              <a:defRPr sz="5400">
                <a:solidFill>
                  <a:schemeClr val="lt1"/>
                </a:solidFill>
              </a:defRPr>
            </a:lvl6pPr>
            <a:lvl7pPr>
              <a:spcBef>
                <a:spcPts val="0"/>
              </a:spcBef>
              <a:buClr>
                <a:schemeClr val="lt1"/>
              </a:buClr>
              <a:buSzPct val="100000"/>
              <a:defRPr sz="5400">
                <a:solidFill>
                  <a:schemeClr val="lt1"/>
                </a:solidFill>
              </a:defRPr>
            </a:lvl7pPr>
            <a:lvl8pPr>
              <a:spcBef>
                <a:spcPts val="0"/>
              </a:spcBef>
              <a:buClr>
                <a:schemeClr val="lt1"/>
              </a:buClr>
              <a:buSzPct val="100000"/>
              <a:defRPr sz="5400">
                <a:solidFill>
                  <a:schemeClr val="lt1"/>
                </a:solidFill>
              </a:defRPr>
            </a:lvl8pPr>
            <a:lvl9pPr>
              <a:spcBef>
                <a:spcPts val="0"/>
              </a:spcBef>
              <a:buClr>
                <a:schemeClr val="lt1"/>
              </a:buClr>
              <a:buSzPct val="100000"/>
              <a:defRPr sz="5400">
                <a:solidFill>
                  <a:schemeClr val="lt1"/>
                </a:solidFill>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pPr>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0"/>
        <p:cNvGrpSpPr/>
        <p:nvPr/>
      </p:nvGrpSpPr>
      <p:grpSpPr>
        <a:xfrm>
          <a:off x="0" y="0"/>
          <a:ext cx="0" cy="0"/>
          <a:chOff x="0" y="0"/>
          <a:chExt cx="0" cy="0"/>
        </a:xfrm>
      </p:grpSpPr>
      <p:sp>
        <p:nvSpPr>
          <p:cNvPr id="41" name="Shape 41"/>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cxnSp>
        <p:nvCxnSpPr>
          <p:cNvPr id="42" name="Shape 42"/>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3" name="Shape 43"/>
          <p:cNvSpPr txBox="1">
            <a:spLocks noGrp="1"/>
          </p:cNvSpPr>
          <p:nvPr>
            <p:ph type="title"/>
          </p:nvPr>
        </p:nvSpPr>
        <p:spPr>
          <a:xfrm>
            <a:off x="265500" y="1078750"/>
            <a:ext cx="4045199" cy="1789200"/>
          </a:xfrm>
          <a:prstGeom prst="rect">
            <a:avLst/>
          </a:prstGeom>
        </p:spPr>
        <p:txBody>
          <a:bodyPr lIns="91425" tIns="91425" rIns="91425" bIns="91425" anchor="b" anchorCtr="0"/>
          <a:lstStyle>
            <a:lvl1pPr algn="ctr">
              <a:spcBef>
                <a:spcPts val="0"/>
              </a:spcBef>
              <a:buClr>
                <a:schemeClr val="lt1"/>
              </a:buClr>
              <a:buSzPct val="100000"/>
              <a:defRPr sz="4600">
                <a:solidFill>
                  <a:schemeClr val="lt1"/>
                </a:solidFill>
              </a:defRPr>
            </a:lvl1pPr>
            <a:lvl2pPr algn="ctr">
              <a:spcBef>
                <a:spcPts val="0"/>
              </a:spcBef>
              <a:buClr>
                <a:schemeClr val="lt1"/>
              </a:buClr>
              <a:buSzPct val="100000"/>
              <a:defRPr sz="4600">
                <a:solidFill>
                  <a:schemeClr val="lt1"/>
                </a:solidFill>
              </a:defRPr>
            </a:lvl2pPr>
            <a:lvl3pPr algn="ctr">
              <a:spcBef>
                <a:spcPts val="0"/>
              </a:spcBef>
              <a:buClr>
                <a:schemeClr val="lt1"/>
              </a:buClr>
              <a:buSzPct val="100000"/>
              <a:defRPr sz="4600">
                <a:solidFill>
                  <a:schemeClr val="lt1"/>
                </a:solidFill>
              </a:defRPr>
            </a:lvl3pPr>
            <a:lvl4pPr algn="ctr">
              <a:spcBef>
                <a:spcPts val="0"/>
              </a:spcBef>
              <a:buClr>
                <a:schemeClr val="lt1"/>
              </a:buClr>
              <a:buSzPct val="100000"/>
              <a:defRPr sz="4600">
                <a:solidFill>
                  <a:schemeClr val="lt1"/>
                </a:solidFill>
              </a:defRPr>
            </a:lvl4pPr>
            <a:lvl5pPr algn="ctr">
              <a:spcBef>
                <a:spcPts val="0"/>
              </a:spcBef>
              <a:buClr>
                <a:schemeClr val="lt1"/>
              </a:buClr>
              <a:buSzPct val="100000"/>
              <a:defRPr sz="4600">
                <a:solidFill>
                  <a:schemeClr val="lt1"/>
                </a:solidFill>
              </a:defRPr>
            </a:lvl5pPr>
            <a:lvl6pPr algn="ctr">
              <a:spcBef>
                <a:spcPts val="0"/>
              </a:spcBef>
              <a:buClr>
                <a:schemeClr val="lt1"/>
              </a:buClr>
              <a:buSzPct val="100000"/>
              <a:defRPr sz="4600">
                <a:solidFill>
                  <a:schemeClr val="lt1"/>
                </a:solidFill>
              </a:defRPr>
            </a:lvl6pPr>
            <a:lvl7pPr algn="ctr">
              <a:spcBef>
                <a:spcPts val="0"/>
              </a:spcBef>
              <a:buClr>
                <a:schemeClr val="lt1"/>
              </a:buClr>
              <a:buSzPct val="100000"/>
              <a:defRPr sz="4600">
                <a:solidFill>
                  <a:schemeClr val="lt1"/>
                </a:solidFill>
              </a:defRPr>
            </a:lvl7pPr>
            <a:lvl8pPr algn="ctr">
              <a:spcBef>
                <a:spcPts val="0"/>
              </a:spcBef>
              <a:buClr>
                <a:schemeClr val="lt1"/>
              </a:buClr>
              <a:buSzPct val="100000"/>
              <a:defRPr sz="4600">
                <a:solidFill>
                  <a:schemeClr val="lt1"/>
                </a:solidFill>
              </a:defRPr>
            </a:lvl8pPr>
            <a:lvl9pPr algn="ctr">
              <a:spcBef>
                <a:spcPts val="0"/>
              </a:spcBef>
              <a:buClr>
                <a:schemeClr val="lt1"/>
              </a:buClr>
              <a:buSzPct val="100000"/>
              <a:defRPr sz="4600">
                <a:solidFill>
                  <a:schemeClr val="lt1"/>
                </a:solidFill>
              </a:defRPr>
            </a:lvl9pPr>
          </a:lstStyle>
          <a:p>
            <a:endParaRPr/>
          </a:p>
        </p:txBody>
      </p:sp>
      <p:sp>
        <p:nvSpPr>
          <p:cNvPr id="44" name="Shape 44"/>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algn="ctr">
              <a:lnSpc>
                <a:spcPct val="100000"/>
              </a:lnSpc>
              <a:spcBef>
                <a:spcPts val="0"/>
              </a:spcBef>
              <a:spcAft>
                <a:spcPts val="0"/>
              </a:spcAft>
              <a:buClr>
                <a:schemeClr val="lt1"/>
              </a:buClr>
              <a:buSzPct val="100000"/>
              <a:buNone/>
              <a:defRPr sz="1900">
                <a:solidFill>
                  <a:schemeClr val="lt1"/>
                </a:solidFill>
              </a:defRPr>
            </a:lvl1pPr>
            <a:lvl2pPr algn="ctr">
              <a:lnSpc>
                <a:spcPct val="100000"/>
              </a:lnSpc>
              <a:spcBef>
                <a:spcPts val="0"/>
              </a:spcBef>
              <a:spcAft>
                <a:spcPts val="0"/>
              </a:spcAft>
              <a:buClr>
                <a:schemeClr val="lt1"/>
              </a:buClr>
              <a:buSzPct val="100000"/>
              <a:buNone/>
              <a:defRPr sz="1900">
                <a:solidFill>
                  <a:schemeClr val="lt1"/>
                </a:solidFill>
              </a:defRPr>
            </a:lvl2pPr>
            <a:lvl3pPr algn="ctr">
              <a:lnSpc>
                <a:spcPct val="100000"/>
              </a:lnSpc>
              <a:spcBef>
                <a:spcPts val="0"/>
              </a:spcBef>
              <a:spcAft>
                <a:spcPts val="0"/>
              </a:spcAft>
              <a:buClr>
                <a:schemeClr val="lt1"/>
              </a:buClr>
              <a:buSzPct val="100000"/>
              <a:buNone/>
              <a:defRPr sz="1900">
                <a:solidFill>
                  <a:schemeClr val="lt1"/>
                </a:solidFill>
              </a:defRPr>
            </a:lvl3pPr>
            <a:lvl4pPr algn="ctr">
              <a:lnSpc>
                <a:spcPct val="100000"/>
              </a:lnSpc>
              <a:spcBef>
                <a:spcPts val="0"/>
              </a:spcBef>
              <a:spcAft>
                <a:spcPts val="0"/>
              </a:spcAft>
              <a:buClr>
                <a:schemeClr val="lt1"/>
              </a:buClr>
              <a:buSzPct val="100000"/>
              <a:buNone/>
              <a:defRPr sz="1900">
                <a:solidFill>
                  <a:schemeClr val="lt1"/>
                </a:solidFill>
              </a:defRPr>
            </a:lvl4pPr>
            <a:lvl5pPr algn="ctr">
              <a:lnSpc>
                <a:spcPct val="100000"/>
              </a:lnSpc>
              <a:spcBef>
                <a:spcPts val="0"/>
              </a:spcBef>
              <a:spcAft>
                <a:spcPts val="0"/>
              </a:spcAft>
              <a:buClr>
                <a:schemeClr val="lt1"/>
              </a:buClr>
              <a:buSzPct val="100000"/>
              <a:buNone/>
              <a:defRPr sz="1900">
                <a:solidFill>
                  <a:schemeClr val="lt1"/>
                </a:solidFill>
              </a:defRPr>
            </a:lvl5pPr>
            <a:lvl6pPr algn="ctr">
              <a:lnSpc>
                <a:spcPct val="100000"/>
              </a:lnSpc>
              <a:spcBef>
                <a:spcPts val="0"/>
              </a:spcBef>
              <a:spcAft>
                <a:spcPts val="0"/>
              </a:spcAft>
              <a:buClr>
                <a:schemeClr val="lt1"/>
              </a:buClr>
              <a:buSzPct val="100000"/>
              <a:buNone/>
              <a:defRPr sz="1900">
                <a:solidFill>
                  <a:schemeClr val="lt1"/>
                </a:solidFill>
              </a:defRPr>
            </a:lvl6pPr>
            <a:lvl7pPr algn="ctr">
              <a:lnSpc>
                <a:spcPct val="100000"/>
              </a:lnSpc>
              <a:spcBef>
                <a:spcPts val="0"/>
              </a:spcBef>
              <a:spcAft>
                <a:spcPts val="0"/>
              </a:spcAft>
              <a:buClr>
                <a:schemeClr val="lt1"/>
              </a:buClr>
              <a:buSzPct val="100000"/>
              <a:buNone/>
              <a:defRPr sz="1900">
                <a:solidFill>
                  <a:schemeClr val="lt1"/>
                </a:solidFill>
              </a:defRPr>
            </a:lvl7pPr>
            <a:lvl8pPr algn="ctr">
              <a:lnSpc>
                <a:spcPct val="100000"/>
              </a:lnSpc>
              <a:spcBef>
                <a:spcPts val="0"/>
              </a:spcBef>
              <a:spcAft>
                <a:spcPts val="0"/>
              </a:spcAft>
              <a:buClr>
                <a:schemeClr val="lt1"/>
              </a:buClr>
              <a:buSzPct val="100000"/>
              <a:buNone/>
              <a:defRPr sz="1900">
                <a:solidFill>
                  <a:schemeClr val="lt1"/>
                </a:solidFill>
              </a:defRPr>
            </a:lvl8pPr>
            <a:lvl9pPr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5" name="Shape 45"/>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a:spcBef>
                <a:spcPts val="0"/>
              </a:spcBef>
              <a:buClr>
                <a:schemeClr val="dk2"/>
              </a:buClr>
              <a:buSzPct val="100000"/>
              <a:buFont typeface="Oswald"/>
              <a:buNone/>
              <a:defRPr sz="3000">
                <a:solidFill>
                  <a:schemeClr val="dk2"/>
                </a:solidFill>
                <a:latin typeface="Oswald"/>
                <a:ea typeface="Oswald"/>
                <a:cs typeface="Oswald"/>
                <a:sym typeface="Oswald"/>
              </a:defRPr>
            </a:lvl1pPr>
            <a:lvl2pPr>
              <a:spcBef>
                <a:spcPts val="0"/>
              </a:spcBef>
              <a:buClr>
                <a:schemeClr val="dk2"/>
              </a:buClr>
              <a:buSzPct val="100000"/>
              <a:buFont typeface="Oswald"/>
              <a:buNone/>
              <a:defRPr sz="3000">
                <a:solidFill>
                  <a:schemeClr val="dk2"/>
                </a:solidFill>
                <a:latin typeface="Oswald"/>
                <a:ea typeface="Oswald"/>
                <a:cs typeface="Oswald"/>
                <a:sym typeface="Oswald"/>
              </a:defRPr>
            </a:lvl2pPr>
            <a:lvl3pPr>
              <a:spcBef>
                <a:spcPts val="0"/>
              </a:spcBef>
              <a:buClr>
                <a:schemeClr val="dk2"/>
              </a:buClr>
              <a:buSzPct val="100000"/>
              <a:buFont typeface="Oswald"/>
              <a:buNone/>
              <a:defRPr sz="3000">
                <a:solidFill>
                  <a:schemeClr val="dk2"/>
                </a:solidFill>
                <a:latin typeface="Oswald"/>
                <a:ea typeface="Oswald"/>
                <a:cs typeface="Oswald"/>
                <a:sym typeface="Oswald"/>
              </a:defRPr>
            </a:lvl3pPr>
            <a:lvl4pPr>
              <a:spcBef>
                <a:spcPts val="0"/>
              </a:spcBef>
              <a:buClr>
                <a:schemeClr val="dk2"/>
              </a:buClr>
              <a:buSzPct val="100000"/>
              <a:buFont typeface="Oswald"/>
              <a:buNone/>
              <a:defRPr sz="3000">
                <a:solidFill>
                  <a:schemeClr val="dk2"/>
                </a:solidFill>
                <a:latin typeface="Oswald"/>
                <a:ea typeface="Oswald"/>
                <a:cs typeface="Oswald"/>
                <a:sym typeface="Oswald"/>
              </a:defRPr>
            </a:lvl4pPr>
            <a:lvl5pPr>
              <a:spcBef>
                <a:spcPts val="0"/>
              </a:spcBef>
              <a:buClr>
                <a:schemeClr val="dk2"/>
              </a:buClr>
              <a:buSzPct val="100000"/>
              <a:buFont typeface="Oswald"/>
              <a:buNone/>
              <a:defRPr sz="3000">
                <a:solidFill>
                  <a:schemeClr val="dk2"/>
                </a:solidFill>
                <a:latin typeface="Oswald"/>
                <a:ea typeface="Oswald"/>
                <a:cs typeface="Oswald"/>
                <a:sym typeface="Oswald"/>
              </a:defRPr>
            </a:lvl5pPr>
            <a:lvl6pPr>
              <a:spcBef>
                <a:spcPts val="0"/>
              </a:spcBef>
              <a:buClr>
                <a:schemeClr val="dk2"/>
              </a:buClr>
              <a:buSzPct val="100000"/>
              <a:buFont typeface="Oswald"/>
              <a:buNone/>
              <a:defRPr sz="3000">
                <a:solidFill>
                  <a:schemeClr val="dk2"/>
                </a:solidFill>
                <a:latin typeface="Oswald"/>
                <a:ea typeface="Oswald"/>
                <a:cs typeface="Oswald"/>
                <a:sym typeface="Oswald"/>
              </a:defRPr>
            </a:lvl6pPr>
            <a:lvl7pPr>
              <a:spcBef>
                <a:spcPts val="0"/>
              </a:spcBef>
              <a:buClr>
                <a:schemeClr val="dk2"/>
              </a:buClr>
              <a:buSzPct val="100000"/>
              <a:buFont typeface="Oswald"/>
              <a:buNone/>
              <a:defRPr sz="3000">
                <a:solidFill>
                  <a:schemeClr val="dk2"/>
                </a:solidFill>
                <a:latin typeface="Oswald"/>
                <a:ea typeface="Oswald"/>
                <a:cs typeface="Oswald"/>
                <a:sym typeface="Oswald"/>
              </a:defRPr>
            </a:lvl7pPr>
            <a:lvl8pPr>
              <a:spcBef>
                <a:spcPts val="0"/>
              </a:spcBef>
              <a:buClr>
                <a:schemeClr val="dk2"/>
              </a:buClr>
              <a:buSzPct val="100000"/>
              <a:buFont typeface="Oswald"/>
              <a:buNone/>
              <a:defRPr sz="3000">
                <a:solidFill>
                  <a:schemeClr val="dk2"/>
                </a:solidFill>
                <a:latin typeface="Oswald"/>
                <a:ea typeface="Oswald"/>
                <a:cs typeface="Oswald"/>
                <a:sym typeface="Oswald"/>
              </a:defRPr>
            </a:lvl8pPr>
            <a:lvl9pPr>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pPr algn="r">
                <a:spcBef>
                  <a:spcPts val="0"/>
                </a:spcBef>
                <a:buNone/>
              </a:p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aap.org/en-us/advocacy-and-policy/aap-health-initiatives/pages/media-and-children.asp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commonsensemedia.org/research/zero-to-eight-childrens-media-use-in-america-20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a:spcBef>
                <a:spcPts val="0"/>
              </a:spcBef>
              <a:buNone/>
            </a:pPr>
            <a:r>
              <a:rPr lang="en"/>
              <a:t>Quote Integration </a:t>
            </a:r>
          </a:p>
        </p:txBody>
      </p:sp>
      <p:sp>
        <p:nvSpPr>
          <p:cNvPr id="59" name="Shape 59"/>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a:spcBef>
                <a:spcPts val="0"/>
              </a:spcBef>
              <a:buNone/>
            </a:pPr>
            <a:r>
              <a:rPr lang="en"/>
              <a:t>Reminders and Practice</a:t>
            </a:r>
          </a:p>
        </p:txBody>
      </p:sp>
      <p:pic>
        <p:nvPicPr>
          <p:cNvPr id="60" name="Shape 60"/>
          <p:cNvPicPr preferRelativeResize="0"/>
          <p:nvPr/>
        </p:nvPicPr>
        <p:blipFill>
          <a:blip r:embed="rId3">
            <a:alphaModFix/>
          </a:blip>
          <a:stretch>
            <a:fillRect/>
          </a:stretch>
        </p:blipFill>
        <p:spPr>
          <a:xfrm>
            <a:off x="142575" y="3379832"/>
            <a:ext cx="2147075" cy="1610291"/>
          </a:xfrm>
          <a:prstGeom prst="rect">
            <a:avLst/>
          </a:prstGeom>
          <a:noFill/>
          <a:ln>
            <a:noFill/>
          </a:ln>
        </p:spPr>
      </p:pic>
      <p:pic>
        <p:nvPicPr>
          <p:cNvPr id="61" name="Shape 61"/>
          <p:cNvPicPr preferRelativeResize="0"/>
          <p:nvPr/>
        </p:nvPicPr>
        <p:blipFill>
          <a:blip r:embed="rId4">
            <a:alphaModFix/>
          </a:blip>
          <a:stretch>
            <a:fillRect/>
          </a:stretch>
        </p:blipFill>
        <p:spPr>
          <a:xfrm>
            <a:off x="6843058" y="3379825"/>
            <a:ext cx="2147066" cy="16103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67125" y="309313"/>
            <a:ext cx="8520599" cy="733499"/>
          </a:xfrm>
          <a:prstGeom prst="rect">
            <a:avLst/>
          </a:prstGeom>
        </p:spPr>
        <p:txBody>
          <a:bodyPr lIns="91425" tIns="91425" rIns="91425" bIns="91425" anchor="b" anchorCtr="0">
            <a:noAutofit/>
          </a:bodyPr>
          <a:lstStyle/>
          <a:p>
            <a:pPr>
              <a:spcBef>
                <a:spcPts val="0"/>
              </a:spcBef>
              <a:buNone/>
            </a:pPr>
            <a:r>
              <a:rPr lang="en" dirty="0"/>
              <a:t>Purpose 							 Structure</a:t>
            </a:r>
          </a:p>
        </p:txBody>
      </p:sp>
      <p:sp>
        <p:nvSpPr>
          <p:cNvPr id="67" name="Shape 67"/>
          <p:cNvSpPr txBox="1">
            <a:spLocks noGrp="1"/>
          </p:cNvSpPr>
          <p:nvPr>
            <p:ph type="body" idx="1"/>
          </p:nvPr>
        </p:nvSpPr>
        <p:spPr>
          <a:xfrm>
            <a:off x="267125" y="1352550"/>
            <a:ext cx="3999899" cy="2947500"/>
          </a:xfrm>
          <a:prstGeom prst="rect">
            <a:avLst/>
          </a:prstGeom>
        </p:spPr>
        <p:txBody>
          <a:bodyPr lIns="91425" tIns="91425" rIns="91425" bIns="91425" anchor="t" anchorCtr="0">
            <a:noAutofit/>
          </a:bodyPr>
          <a:lstStyle/>
          <a:p>
            <a:pPr marL="457200" lvl="0" indent="-228600" rtl="0">
              <a:spcBef>
                <a:spcPts val="0"/>
              </a:spcBef>
              <a:buAutoNum type="arabicPeriod"/>
            </a:pPr>
            <a:r>
              <a:rPr lang="en" dirty="0"/>
              <a:t>Support your thesis</a:t>
            </a:r>
          </a:p>
          <a:p>
            <a:pPr marL="457200" lvl="0" indent="-228600" rtl="0">
              <a:spcBef>
                <a:spcPts val="0"/>
              </a:spcBef>
              <a:buAutoNum type="arabicPeriod"/>
            </a:pPr>
            <a:r>
              <a:rPr lang="en" dirty="0"/>
              <a:t>Prove that your claim is valid</a:t>
            </a:r>
          </a:p>
          <a:p>
            <a:pPr marL="457200" lvl="0" indent="-228600">
              <a:spcBef>
                <a:spcPts val="0"/>
              </a:spcBef>
              <a:buAutoNum type="arabicPeriod"/>
            </a:pPr>
            <a:r>
              <a:rPr lang="en" dirty="0"/>
              <a:t>Establish credibility to the argument</a:t>
            </a:r>
          </a:p>
        </p:txBody>
      </p:sp>
      <p:sp>
        <p:nvSpPr>
          <p:cNvPr id="68" name="Shape 68"/>
          <p:cNvSpPr txBox="1">
            <a:spLocks noGrp="1"/>
          </p:cNvSpPr>
          <p:nvPr>
            <p:ph type="body" idx="2"/>
          </p:nvPr>
        </p:nvSpPr>
        <p:spPr>
          <a:xfrm>
            <a:off x="4705625" y="712975"/>
            <a:ext cx="4082100" cy="3347700"/>
          </a:xfrm>
          <a:prstGeom prst="rect">
            <a:avLst/>
          </a:prstGeom>
        </p:spPr>
        <p:txBody>
          <a:bodyPr lIns="91425" tIns="91425" rIns="91425" bIns="91425" anchor="t" anchorCtr="0">
            <a:noAutofit/>
          </a:bodyPr>
          <a:lstStyle/>
          <a:p>
            <a:pPr rtl="0">
              <a:spcBef>
                <a:spcPts val="0"/>
              </a:spcBef>
              <a:buNone/>
            </a:pPr>
            <a:r>
              <a:rPr lang="en" b="1"/>
              <a:t>Introduce quote:</a:t>
            </a:r>
            <a:r>
              <a:rPr lang="en"/>
              <a:t> provides relevant information, context, or transition</a:t>
            </a:r>
          </a:p>
          <a:p>
            <a:pPr rtl="0">
              <a:spcBef>
                <a:spcPts val="0"/>
              </a:spcBef>
              <a:buNone/>
            </a:pPr>
            <a:r>
              <a:rPr lang="en" b="1"/>
              <a:t>Research</a:t>
            </a:r>
            <a:r>
              <a:rPr lang="en"/>
              <a:t>: a direct quote (with “”) or a paraphrase; has an in-text citation</a:t>
            </a:r>
          </a:p>
          <a:p>
            <a:pPr>
              <a:spcBef>
                <a:spcPts val="0"/>
              </a:spcBef>
              <a:buNone/>
            </a:pPr>
            <a:r>
              <a:rPr lang="en" b="1"/>
              <a:t>Elaboration/Analysis</a:t>
            </a:r>
            <a:r>
              <a:rPr lang="en"/>
              <a:t>: shows how quote proves the thesis/point of paragraph</a:t>
            </a:r>
          </a:p>
        </p:txBody>
      </p:sp>
      <p:pic>
        <p:nvPicPr>
          <p:cNvPr id="69" name="Shape 69"/>
          <p:cNvPicPr preferRelativeResize="0"/>
          <p:nvPr/>
        </p:nvPicPr>
        <p:blipFill>
          <a:blip r:embed="rId3">
            <a:alphaModFix/>
          </a:blip>
          <a:stretch>
            <a:fillRect/>
          </a:stretch>
        </p:blipFill>
        <p:spPr>
          <a:xfrm>
            <a:off x="1904999" y="2800349"/>
            <a:ext cx="1961887" cy="2200239"/>
          </a:xfrm>
          <a:prstGeom prst="rect">
            <a:avLst/>
          </a:prstGeom>
          <a:noFill/>
          <a:ln>
            <a:noFill/>
          </a:ln>
        </p:spPr>
      </p:pic>
      <p:pic>
        <p:nvPicPr>
          <p:cNvPr id="70" name="Shape 70"/>
          <p:cNvPicPr preferRelativeResize="0"/>
          <p:nvPr/>
        </p:nvPicPr>
        <p:blipFill>
          <a:blip r:embed="rId4">
            <a:alphaModFix/>
          </a:blip>
          <a:stretch>
            <a:fillRect/>
          </a:stretch>
        </p:blipFill>
        <p:spPr>
          <a:xfrm>
            <a:off x="5944500" y="3030175"/>
            <a:ext cx="2671450" cy="20035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rtl="0">
              <a:spcBef>
                <a:spcPts val="0"/>
              </a:spcBef>
              <a:buNone/>
            </a:pPr>
            <a:r>
              <a:rPr lang="en"/>
              <a:t>Ways to Integrate Research</a:t>
            </a:r>
          </a:p>
          <a:p>
            <a:pPr>
              <a:spcBef>
                <a:spcPts val="0"/>
              </a:spcBef>
              <a:buNone/>
            </a:pPr>
            <a:r>
              <a:rPr lang="en" sz="800"/>
              <a:t>http://www.huffingtonpost.com/entry/selfie-deaths-shark-attacks_5602c0c5e4b0fde8b0d09cbe </a:t>
            </a:r>
          </a:p>
        </p:txBody>
      </p:sp>
      <p:sp>
        <p:nvSpPr>
          <p:cNvPr id="76" name="Shape 76"/>
          <p:cNvSpPr txBox="1">
            <a:spLocks noGrp="1"/>
          </p:cNvSpPr>
          <p:nvPr>
            <p:ph type="body" idx="1"/>
          </p:nvPr>
        </p:nvSpPr>
        <p:spPr>
          <a:xfrm>
            <a:off x="222800" y="1301200"/>
            <a:ext cx="4179900" cy="3671999"/>
          </a:xfrm>
          <a:prstGeom prst="rect">
            <a:avLst/>
          </a:prstGeom>
        </p:spPr>
        <p:txBody>
          <a:bodyPr lIns="91425" tIns="91425" rIns="91425" bIns="91425" anchor="t" anchorCtr="0">
            <a:noAutofit/>
          </a:bodyPr>
          <a:lstStyle/>
          <a:p>
            <a:pPr rtl="0">
              <a:spcBef>
                <a:spcPts val="0"/>
              </a:spcBef>
              <a:buNone/>
            </a:pPr>
            <a:r>
              <a:rPr lang="en" b="1"/>
              <a:t>Direct Transition:</a:t>
            </a:r>
          </a:p>
          <a:p>
            <a:pPr>
              <a:spcBef>
                <a:spcPts val="0"/>
              </a:spcBef>
              <a:buNone/>
            </a:pPr>
            <a:r>
              <a:rPr lang="en"/>
              <a:t>Humanity’s preoccupation with itself has grown to new levels, as is reported by </a:t>
            </a:r>
            <a:r>
              <a:rPr lang="en" i="1"/>
              <a:t>Huffington Post</a:t>
            </a:r>
            <a:r>
              <a:rPr lang="en"/>
              <a:t>: </a:t>
            </a:r>
            <a:r>
              <a:rPr lang="en">
                <a:solidFill>
                  <a:srgbClr val="434343"/>
                </a:solidFill>
              </a:rPr>
              <a:t>“Selfie-related accidents have killed more people worldwide this year than shark attacks have, and they’ve killed at least twice as many if you include only “unprovoked,” confirmed shark attack” (Hanson). People’s desire to take their own picture causes them to take risks that would have been unusual before the widespread use of technology. </a:t>
            </a:r>
          </a:p>
        </p:txBody>
      </p:sp>
      <p:sp>
        <p:nvSpPr>
          <p:cNvPr id="77" name="Shape 77"/>
          <p:cNvSpPr txBox="1">
            <a:spLocks noGrp="1"/>
          </p:cNvSpPr>
          <p:nvPr>
            <p:ph type="body" idx="2"/>
          </p:nvPr>
        </p:nvSpPr>
        <p:spPr>
          <a:xfrm>
            <a:off x="4830450" y="1408150"/>
            <a:ext cx="4055099" cy="3565200"/>
          </a:xfrm>
          <a:prstGeom prst="rect">
            <a:avLst/>
          </a:prstGeom>
        </p:spPr>
        <p:txBody>
          <a:bodyPr lIns="91425" tIns="91425" rIns="91425" bIns="91425" anchor="t" anchorCtr="0">
            <a:noAutofit/>
          </a:bodyPr>
          <a:lstStyle/>
          <a:p>
            <a:pPr rtl="0">
              <a:spcBef>
                <a:spcPts val="0"/>
              </a:spcBef>
              <a:buNone/>
            </a:pPr>
            <a:r>
              <a:rPr lang="en" b="1"/>
              <a:t>Integration into Sentence:</a:t>
            </a:r>
          </a:p>
          <a:p>
            <a:pPr>
              <a:spcBef>
                <a:spcPts val="0"/>
              </a:spcBef>
              <a:buNone/>
            </a:pPr>
            <a:r>
              <a:rPr lang="en" sz="1300"/>
              <a:t>People do not always consider the danger that they put themselves in when attempting to gain a perfect picture. Although </a:t>
            </a:r>
            <a:r>
              <a:rPr lang="en" sz="1300" b="1"/>
              <a:t>“</a:t>
            </a:r>
            <a:r>
              <a:rPr lang="en" sz="1300"/>
              <a:t>...</a:t>
            </a:r>
            <a:r>
              <a:rPr lang="en" sz="1300">
                <a:solidFill>
                  <a:srgbClr val="434343"/>
                </a:solidFill>
              </a:rPr>
              <a:t>11 people ha[ve] died during selfie accidents, while eight people worldwide were killed in shark attacks” (Hanson)may not seem like a high statistic, it does show that what people consider a hazard must be reconceptualized. Many would label sharks as far more dangerous than a phone, but the ever present desire to have a great selfie can cause harm in a way never considered. </a:t>
            </a:r>
          </a:p>
        </p:txBody>
      </p:sp>
      <p:pic>
        <p:nvPicPr>
          <p:cNvPr id="78" name="Shape 78"/>
          <p:cNvPicPr preferRelativeResize="0"/>
          <p:nvPr/>
        </p:nvPicPr>
        <p:blipFill>
          <a:blip r:embed="rId3">
            <a:alphaModFix/>
          </a:blip>
          <a:stretch>
            <a:fillRect/>
          </a:stretch>
        </p:blipFill>
        <p:spPr>
          <a:xfrm>
            <a:off x="5382623" y="35175"/>
            <a:ext cx="2130424" cy="14081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rtl="0">
              <a:spcBef>
                <a:spcPts val="0"/>
              </a:spcBef>
              <a:buNone/>
            </a:pPr>
            <a:r>
              <a:rPr lang="en"/>
              <a:t>Your Turn: Take the quotes and add the missing piece </a:t>
            </a:r>
          </a:p>
          <a:p>
            <a:pPr>
              <a:spcBef>
                <a:spcPts val="0"/>
              </a:spcBef>
              <a:buNone/>
            </a:pPr>
            <a:r>
              <a:rPr lang="en" sz="800"/>
              <a:t>http://www.huffingtonpost.com/entry/babies-ipad-screens_56019e09e4b00310edf8ce12</a:t>
            </a:r>
          </a:p>
        </p:txBody>
      </p:sp>
      <p:sp>
        <p:nvSpPr>
          <p:cNvPr id="84" name="Shape 84"/>
          <p:cNvSpPr txBox="1">
            <a:spLocks noGrp="1"/>
          </p:cNvSpPr>
          <p:nvPr>
            <p:ph type="body" idx="1"/>
          </p:nvPr>
        </p:nvSpPr>
        <p:spPr>
          <a:xfrm>
            <a:off x="261250" y="1223150"/>
            <a:ext cx="8571000" cy="3345600"/>
          </a:xfrm>
          <a:prstGeom prst="rect">
            <a:avLst/>
          </a:prstGeom>
        </p:spPr>
        <p:txBody>
          <a:bodyPr lIns="91425" tIns="91425" rIns="91425" bIns="91425" anchor="t" anchorCtr="0">
            <a:noAutofit/>
          </a:bodyPr>
          <a:lstStyle/>
          <a:p>
            <a:pPr marL="457200" lvl="0" indent="-317500" rtl="0">
              <a:lnSpc>
                <a:spcPct val="100000"/>
              </a:lnSpc>
              <a:spcBef>
                <a:spcPts val="0"/>
              </a:spcBef>
              <a:spcAft>
                <a:spcPts val="1100"/>
              </a:spcAft>
              <a:buClr>
                <a:srgbClr val="434343"/>
              </a:buClr>
              <a:buSzPct val="100000"/>
              <a:buAutoNum type="arabicPeriod"/>
            </a:pPr>
            <a:r>
              <a:rPr lang="en" sz="1400">
                <a:solidFill>
                  <a:srgbClr val="434343"/>
                </a:solidFill>
              </a:rPr>
              <a:t>The increased use of technology in everyday life has posed a problem for parents.  “The American Academy of Pediatrics loosely </a:t>
            </a:r>
            <a:r>
              <a:rPr lang="en" sz="1400">
                <a:solidFill>
                  <a:srgbClr val="434343"/>
                </a:solidFill>
                <a:hlinkClick r:id="rId3"/>
              </a:rPr>
              <a:t>recommends</a:t>
            </a:r>
            <a:r>
              <a:rPr lang="en" sz="1400">
                <a:solidFill>
                  <a:srgbClr val="434343"/>
                </a:solidFill>
              </a:rPr>
              <a:t> that screen time be avoided for children under age 2, a time when the brain is rapidly developing...at least </a:t>
            </a:r>
            <a:r>
              <a:rPr lang="en" sz="1400">
                <a:solidFill>
                  <a:srgbClr val="434343"/>
                </a:solidFill>
                <a:hlinkClick r:id="rId4"/>
              </a:rPr>
              <a:t>38 percent </a:t>
            </a:r>
            <a:r>
              <a:rPr lang="en" sz="1400">
                <a:solidFill>
                  <a:srgbClr val="434343"/>
                </a:solidFill>
              </a:rPr>
              <a:t>of kids under 2 have used a mobile device” (Gregoire). _____________________________________________________________________________________</a:t>
            </a:r>
          </a:p>
          <a:p>
            <a:pPr lvl="0" rtl="0">
              <a:lnSpc>
                <a:spcPct val="100000"/>
              </a:lnSpc>
              <a:spcBef>
                <a:spcPts val="0"/>
              </a:spcBef>
              <a:spcAft>
                <a:spcPts val="1100"/>
              </a:spcAft>
              <a:buNone/>
            </a:pPr>
            <a:endParaRPr sz="1400">
              <a:solidFill>
                <a:srgbClr val="434343"/>
              </a:solidFill>
            </a:endParaRPr>
          </a:p>
          <a:p>
            <a:pPr marL="457200" lvl="0" indent="-317500">
              <a:lnSpc>
                <a:spcPct val="100000"/>
              </a:lnSpc>
              <a:spcBef>
                <a:spcPts val="0"/>
              </a:spcBef>
              <a:buClr>
                <a:srgbClr val="434343"/>
              </a:buClr>
              <a:buSzPct val="100000"/>
              <a:buAutoNum type="arabicPeriod"/>
            </a:pPr>
            <a:r>
              <a:rPr lang="en" sz="1400">
                <a:solidFill>
                  <a:srgbClr val="434343"/>
                </a:solidFill>
              </a:rPr>
              <a:t>_____________________________________________________________“University of London cognitive scientist Dr. Annette Karmiloff-Smith argued in her own Nursery World op-ed that tablets are healthy and educational for babies. Karmiloff-Smith's research recently found that tablets helped toddlers' number recognition” (Gregoire). The lack of definitive proof about technology usage by young children only shows that more research needs to be completed in order to truly grasps the ramifications of technology. </a:t>
            </a:r>
          </a:p>
        </p:txBody>
      </p:sp>
    </p:spTree>
  </p:cSld>
  <p:clrMapOvr>
    <a:masterClrMapping/>
  </p:clrMapOvr>
  <p:transition spd="slow">
    <p:cut/>
  </p:transition>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389</Words>
  <Application>Microsoft Office PowerPoint</Application>
  <PresentationFormat>On-screen Show (16:9)</PresentationFormat>
  <Paragraphs>20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Oswald</vt:lpstr>
      <vt:lpstr>Arial</vt:lpstr>
      <vt:lpstr>Source Code Pro</vt:lpstr>
      <vt:lpstr>modern-writer</vt:lpstr>
      <vt:lpstr>Quote Integration </vt:lpstr>
      <vt:lpstr>Purpose         Structure</vt:lpstr>
      <vt:lpstr>Ways to Integrate Research http://www.huffingtonpost.com/entry/selfie-deaths-shark-attacks_5602c0c5e4b0fde8b0d09cbe </vt:lpstr>
      <vt:lpstr>Your Turn: Take the quotes and add the missing piece  http://www.huffingtonpost.com/entry/babies-ipad-screens_56019e09e4b00310edf8ce12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 Integration</dc:title>
  <dc:creator>Siciliano, Rochelle</dc:creator>
  <cp:lastModifiedBy>Siciliano, Rochelle</cp:lastModifiedBy>
  <cp:revision>3</cp:revision>
  <dcterms:modified xsi:type="dcterms:W3CDTF">2016-02-25T12:01:01Z</dcterms:modified>
</cp:coreProperties>
</file>