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99FDA7-5840-6B44-AC3A-C05B5BE6D0F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DC89E0-C82F-1A46-BB57-5E0AEEB9E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4141497"/>
            <a:ext cx="7175351" cy="1793167"/>
          </a:xfrm>
        </p:spPr>
        <p:txBody>
          <a:bodyPr/>
          <a:lstStyle/>
          <a:p>
            <a:r>
              <a:rPr lang="en-US" dirty="0" smtClean="0"/>
              <a:t>A Research Thesis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91" y="227922"/>
            <a:ext cx="5620219" cy="349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40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39" y="3886313"/>
            <a:ext cx="3060700" cy="2654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12148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/>
              <a:t>The introduction should lead up to the thesis.</a:t>
            </a:r>
          </a:p>
          <a:p>
            <a:pPr marL="50292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Thesis should be a simple, declarative statement. </a:t>
            </a:r>
          </a:p>
          <a:p>
            <a:pPr marL="50292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The thesis should be the main idea of your paper.</a:t>
            </a:r>
          </a:p>
        </p:txBody>
      </p:sp>
    </p:spTree>
    <p:extLst>
      <p:ext uri="{BB962C8B-B14F-4D97-AF65-F5344CB8AC3E}">
        <p14:creationId xmlns:p14="http://schemas.microsoft.com/office/powerpoint/2010/main" xmlns="" val="21584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3289" y="5397816"/>
            <a:ext cx="6512511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5269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POSSIBLE THESIS:</a:t>
            </a:r>
          </a:p>
          <a:p>
            <a:pPr lvl="1"/>
            <a:r>
              <a:rPr lang="en-US" sz="2800" dirty="0" smtClean="0"/>
              <a:t>The band fun., categorized as pop, has been influenced by music from a drastically different genre: </a:t>
            </a:r>
            <a:r>
              <a:rPr lang="en-US" sz="2800" smtClean="0"/>
              <a:t>Kanye</a:t>
            </a:r>
            <a:r>
              <a:rPr lang="en-US" sz="2800" dirty="0" smtClean="0"/>
              <a:t> </a:t>
            </a:r>
            <a:r>
              <a:rPr lang="en-US" sz="2800" dirty="0" smtClean="0"/>
              <a:t>West’s rap.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731519"/>
            <a:ext cx="3346704" cy="4526957"/>
          </a:xfrm>
        </p:spPr>
        <p:txBody>
          <a:bodyPr>
            <a:normAutofit/>
          </a:bodyPr>
          <a:lstStyle/>
          <a:p>
            <a:r>
              <a:rPr lang="en-US" sz="2800" smtClean="0"/>
              <a:t>ANOTHER </a:t>
            </a:r>
            <a:r>
              <a:rPr lang="en-US" sz="2800" dirty="0" smtClean="0"/>
              <a:t>POSSIBLE THESIS:</a:t>
            </a:r>
          </a:p>
          <a:p>
            <a:pPr lvl="1"/>
            <a:r>
              <a:rPr lang="en-US" sz="2800" dirty="0" smtClean="0"/>
              <a:t>The sanitization of cinematic fight scenes has led to a desensitized American populace.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356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17910" y="742590"/>
            <a:ext cx="4017085" cy="4894730"/>
          </a:xfrm>
        </p:spPr>
        <p:txBody>
          <a:bodyPr/>
          <a:lstStyle/>
          <a:p>
            <a:r>
              <a:rPr lang="en-US" dirty="0" smtClean="0"/>
              <a:t>Both example thesis statements are claims that can be backed up with research.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3"/>
            <a:ext cx="51179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03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42680" y="731520"/>
            <a:ext cx="8801320" cy="54233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provide an “angle” to evaluate with research.</a:t>
            </a:r>
          </a:p>
          <a:p>
            <a:r>
              <a:rPr lang="en-US" sz="2800" dirty="0" smtClean="0"/>
              <a:t>Each presents something that could be unexpected. </a:t>
            </a:r>
          </a:p>
          <a:p>
            <a:r>
              <a:rPr lang="en-US" sz="2800" dirty="0" smtClean="0"/>
              <a:t>An outline could be logically constructed for these thesis statements. 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932" y="2421360"/>
            <a:ext cx="3555468" cy="41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2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61</TotalTime>
  <Words>122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A Research Thesis  </vt:lpstr>
      <vt:lpstr>Reminders</vt:lpstr>
      <vt:lpstr>EXAMPLES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Research Thesis  </dc:title>
  <dc:creator>Sherrell Rhodes</dc:creator>
  <cp:lastModifiedBy>pete</cp:lastModifiedBy>
  <cp:revision>7</cp:revision>
  <dcterms:created xsi:type="dcterms:W3CDTF">2013-11-13T00:45:36Z</dcterms:created>
  <dcterms:modified xsi:type="dcterms:W3CDTF">2013-11-13T21:13:49Z</dcterms:modified>
</cp:coreProperties>
</file>