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96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66298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www.easybib.com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219575" y="1891475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0" u="sng"/>
              <a:t>Before Bell</a:t>
            </a:r>
            <a:r>
              <a:rPr lang="en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Grad Paper rough drafts due  tomorrow.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PLEASE GRAB CHROME 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48899" cy="11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500"/>
              <a:t>Grab a Computer: Turnitin.com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9410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 b="1" i="1" dirty="0"/>
              <a:t>Please register for an account (try using your school ID email).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 b="1" u="sng" dirty="0"/>
              <a:t>Class ID:</a:t>
            </a:r>
            <a:r>
              <a:rPr lang="en" sz="3000" dirty="0"/>
              <a:t>           </a:t>
            </a:r>
            <a:r>
              <a:rPr lang="en" sz="3000" b="1" dirty="0"/>
              <a:t>2nd</a:t>
            </a:r>
            <a:r>
              <a:rPr lang="en" sz="3000" dirty="0"/>
              <a:t>:    </a:t>
            </a:r>
            <a:r>
              <a:rPr lang="en" sz="3050" b="1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14551387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 dirty="0"/>
              <a:t>			</a:t>
            </a:r>
            <a:r>
              <a:rPr lang="en" sz="3000" b="1" dirty="0"/>
              <a:t>3rd</a:t>
            </a:r>
            <a:r>
              <a:rPr lang="en" sz="3000" dirty="0"/>
              <a:t>:    </a:t>
            </a:r>
            <a:r>
              <a:rPr lang="en" sz="2750" b="1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14551430</a:t>
            </a:r>
          </a:p>
          <a:p>
            <a:pPr marL="1828800" lvl="0" indent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smtClean="0">
                <a:solidFill>
                  <a:srgbClr val="444444"/>
                </a:solidFill>
              </a:rPr>
              <a:t>    </a:t>
            </a:r>
            <a:r>
              <a:rPr lang="en" sz="3000" b="1" smtClean="0">
                <a:solidFill>
                  <a:srgbClr val="444444"/>
                </a:solidFill>
              </a:rPr>
              <a:t>4th</a:t>
            </a:r>
            <a:r>
              <a:rPr lang="en" sz="3000" b="1" dirty="0">
                <a:solidFill>
                  <a:srgbClr val="444444"/>
                </a:solidFill>
              </a:rPr>
              <a:t>:</a:t>
            </a:r>
            <a:r>
              <a:rPr lang="en" sz="3000" dirty="0">
                <a:solidFill>
                  <a:srgbClr val="444444"/>
                </a:solidFill>
              </a:rPr>
              <a:t>    </a:t>
            </a:r>
            <a:r>
              <a:rPr lang="en" sz="2750" b="1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14551443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 b="1" u="sng" dirty="0"/>
              <a:t>Password</a:t>
            </a:r>
            <a:r>
              <a:rPr lang="en" sz="3000" dirty="0"/>
              <a:t>: english</a:t>
            </a:r>
          </a:p>
          <a:p>
            <a:pPr lvl="0">
              <a:spcBef>
                <a:spcPts val="0"/>
              </a:spcBef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Use Turnitin.com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Go to turnitin.com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Create an account using your personal email.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Use the class ID, on the previous slide, that matches your class.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The password for the class is english.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Answer the rest of the profile questions and finish making your account.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On your homepage, click on the class.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Next click Submit for First Three Pages assignment.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At the top, click on “Copy &amp; Paste” and change to “Single File Upload”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Provide information and upload your paper. Click blue button at bottom.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Click “return to homepage” (or something like that phrasing) to finish submission.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Rough Drafts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u="sng"/>
              <a:t>Rough drafts 6-8 pages  are due tomorrow in class!  You must turn it in on turnitin.com as well!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Graph: Onlinecharttool.com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Work Cited Page: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www.easybib.com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In Text Citations (Author's last name). or (“Article Title”).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6487" y="2369712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Closure: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500"/>
              <a:t>Please turn in chrome books.</a:t>
            </a:r>
          </a:p>
          <a:p>
            <a:pPr lvl="0">
              <a:spcBef>
                <a:spcPts val="0"/>
              </a:spcBef>
              <a:buNone/>
            </a:pPr>
            <a:r>
              <a:rPr lang="en" sz="4500"/>
              <a:t>Please make sure yuo have your turnitin.com login information to submit papers to tonight!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Macintosh PowerPoint</Application>
  <PresentationFormat>On-screen Show (16:9)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Playfair Display</vt:lpstr>
      <vt:lpstr>Lato</vt:lpstr>
      <vt:lpstr>coral</vt:lpstr>
      <vt:lpstr>Before Bell: Grad Paper rough drafts due  tomorrow. PLEASE GRAB CHROME BOOK</vt:lpstr>
      <vt:lpstr>Grab a Computer: Turnitin.com</vt:lpstr>
      <vt:lpstr>How to Use Turnitin.com</vt:lpstr>
      <vt:lpstr>Rough Drafts </vt:lpstr>
      <vt:lpstr>Closure: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Bell: Grad Paper rough drafts due  tomorrow. PLEASE GRAB CHROME BOOK</dc:title>
  <cp:lastModifiedBy>Brad</cp:lastModifiedBy>
  <cp:revision>1</cp:revision>
  <dcterms:modified xsi:type="dcterms:W3CDTF">2017-01-25T01:06:57Z</dcterms:modified>
</cp:coreProperties>
</file>